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23"/>
  </p:notesMasterIdLst>
  <p:sldIdLst>
    <p:sldId id="256" r:id="rId2"/>
    <p:sldId id="274" r:id="rId3"/>
    <p:sldId id="264" r:id="rId4"/>
    <p:sldId id="257" r:id="rId5"/>
    <p:sldId id="269" r:id="rId6"/>
    <p:sldId id="261" r:id="rId7"/>
    <p:sldId id="262" r:id="rId8"/>
    <p:sldId id="265" r:id="rId9"/>
    <p:sldId id="266" r:id="rId10"/>
    <p:sldId id="263" r:id="rId11"/>
    <p:sldId id="271" r:id="rId12"/>
    <p:sldId id="258" r:id="rId13"/>
    <p:sldId id="267" r:id="rId14"/>
    <p:sldId id="260" r:id="rId15"/>
    <p:sldId id="268" r:id="rId16"/>
    <p:sldId id="259" r:id="rId17"/>
    <p:sldId id="272" r:id="rId18"/>
    <p:sldId id="275" r:id="rId19"/>
    <p:sldId id="273" r:id="rId20"/>
    <p:sldId id="270" r:id="rId21"/>
    <p:sldId id="276" r:id="rId22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4"/>
    <a:srgbClr val="E425B1"/>
    <a:srgbClr val="22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8FCDFE-88B9-724A-AC5B-D40E8D6F33C0}" v="179" dt="2022-12-26T17:53:45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719"/>
  </p:normalViewPr>
  <p:slideViewPr>
    <p:cSldViewPr snapToGrid="0" snapToObjects="1">
      <p:cViewPr>
        <p:scale>
          <a:sx n="149" d="100"/>
          <a:sy n="149" d="100"/>
        </p:scale>
        <p:origin x="23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son Carneiro" userId="8e9262363d0490a9" providerId="LiveId" clId="{288FCDFE-88B9-724A-AC5B-D40E8D6F33C0}"/>
    <pc:docChg chg="undo custSel addSld delSld modSld sldOrd">
      <pc:chgData name="Gerson Carneiro" userId="8e9262363d0490a9" providerId="LiveId" clId="{288FCDFE-88B9-724A-AC5B-D40E8D6F33C0}" dt="2022-12-26T18:21:08.615" v="3311" actId="20577"/>
      <pc:docMkLst>
        <pc:docMk/>
      </pc:docMkLst>
      <pc:sldChg chg="addSp delSp modSp mod">
        <pc:chgData name="Gerson Carneiro" userId="8e9262363d0490a9" providerId="LiveId" clId="{288FCDFE-88B9-724A-AC5B-D40E8D6F33C0}" dt="2022-12-26T17:53:45.121" v="3066" actId="1076"/>
        <pc:sldMkLst>
          <pc:docMk/>
          <pc:sldMk cId="1219115404" sldId="256"/>
        </pc:sldMkLst>
        <pc:spChg chg="del">
          <ac:chgData name="Gerson Carneiro" userId="8e9262363d0490a9" providerId="LiveId" clId="{288FCDFE-88B9-724A-AC5B-D40E8D6F33C0}" dt="2022-12-26T17:05:15.798" v="1644" actId="478"/>
          <ac:spMkLst>
            <pc:docMk/>
            <pc:sldMk cId="1219115404" sldId="256"/>
            <ac:spMk id="2" creationId="{601A732D-9060-A1B8-37AB-88688AF75C49}"/>
          </ac:spMkLst>
        </pc:spChg>
        <pc:spChg chg="del">
          <ac:chgData name="Gerson Carneiro" userId="8e9262363d0490a9" providerId="LiveId" clId="{288FCDFE-88B9-724A-AC5B-D40E8D6F33C0}" dt="2022-12-26T17:05:14.773" v="1643" actId="478"/>
          <ac:spMkLst>
            <pc:docMk/>
            <pc:sldMk cId="1219115404" sldId="256"/>
            <ac:spMk id="3" creationId="{98FA4EB9-4D95-332D-5CAF-67AD9931D69A}"/>
          </ac:spMkLst>
        </pc:spChg>
        <pc:spChg chg="add del mod">
          <ac:chgData name="Gerson Carneiro" userId="8e9262363d0490a9" providerId="LiveId" clId="{288FCDFE-88B9-724A-AC5B-D40E8D6F33C0}" dt="2022-12-26T17:05:48.872" v="1652" actId="478"/>
          <ac:spMkLst>
            <pc:docMk/>
            <pc:sldMk cId="1219115404" sldId="256"/>
            <ac:spMk id="5" creationId="{1F4FE4A0-F1D6-22F2-420F-0092927312A4}"/>
          </ac:spMkLst>
        </pc:spChg>
        <pc:spChg chg="add del mod">
          <ac:chgData name="Gerson Carneiro" userId="8e9262363d0490a9" providerId="LiveId" clId="{288FCDFE-88B9-724A-AC5B-D40E8D6F33C0}" dt="2022-12-26T17:14:03.911" v="1798" actId="21"/>
          <ac:spMkLst>
            <pc:docMk/>
            <pc:sldMk cId="1219115404" sldId="256"/>
            <ac:spMk id="10" creationId="{ED8C78E7-7FA2-BE7F-3C93-8AB78739BBCE}"/>
          </ac:spMkLst>
        </pc:spChg>
        <pc:spChg chg="add del mod">
          <ac:chgData name="Gerson Carneiro" userId="8e9262363d0490a9" providerId="LiveId" clId="{288FCDFE-88B9-724A-AC5B-D40E8D6F33C0}" dt="2022-12-26T17:14:03.911" v="1798" actId="21"/>
          <ac:spMkLst>
            <pc:docMk/>
            <pc:sldMk cId="1219115404" sldId="256"/>
            <ac:spMk id="11" creationId="{5268F1B1-5327-E44B-C08D-BF441A60DBE3}"/>
          </ac:spMkLst>
        </pc:spChg>
        <pc:spChg chg="add mod">
          <ac:chgData name="Gerson Carneiro" userId="8e9262363d0490a9" providerId="LiveId" clId="{288FCDFE-88B9-724A-AC5B-D40E8D6F33C0}" dt="2022-12-26T17:53:45.121" v="3066" actId="1076"/>
          <ac:spMkLst>
            <pc:docMk/>
            <pc:sldMk cId="1219115404" sldId="256"/>
            <ac:spMk id="12" creationId="{42E44D35-C129-D4CA-1BED-142BA61DE5ED}"/>
          </ac:spMkLst>
        </pc:spChg>
        <pc:spChg chg="add del mod">
          <ac:chgData name="Gerson Carneiro" userId="8e9262363d0490a9" providerId="LiveId" clId="{288FCDFE-88B9-724A-AC5B-D40E8D6F33C0}" dt="2022-12-26T17:40:33.506" v="2868" actId="478"/>
          <ac:spMkLst>
            <pc:docMk/>
            <pc:sldMk cId="1219115404" sldId="256"/>
            <ac:spMk id="15" creationId="{3AE0B18C-4431-007D-B5F5-A60B791EC649}"/>
          </ac:spMkLst>
        </pc:spChg>
        <pc:spChg chg="add mod">
          <ac:chgData name="Gerson Carneiro" userId="8e9262363d0490a9" providerId="LiveId" clId="{288FCDFE-88B9-724A-AC5B-D40E8D6F33C0}" dt="2022-12-26T17:53:45.121" v="3066" actId="1076"/>
          <ac:spMkLst>
            <pc:docMk/>
            <pc:sldMk cId="1219115404" sldId="256"/>
            <ac:spMk id="16" creationId="{7C10E4DE-5094-A4FE-4247-06880641F23A}"/>
          </ac:spMkLst>
        </pc:spChg>
        <pc:picChg chg="add del mod">
          <ac:chgData name="Gerson Carneiro" userId="8e9262363d0490a9" providerId="LiveId" clId="{288FCDFE-88B9-724A-AC5B-D40E8D6F33C0}" dt="2022-12-26T17:14:03.911" v="1798" actId="21"/>
          <ac:picMkLst>
            <pc:docMk/>
            <pc:sldMk cId="1219115404" sldId="256"/>
            <ac:picMk id="7" creationId="{ED90F095-6B99-83C7-2DF1-86DC050EBE66}"/>
          </ac:picMkLst>
        </pc:picChg>
        <pc:picChg chg="add del mod">
          <ac:chgData name="Gerson Carneiro" userId="8e9262363d0490a9" providerId="LiveId" clId="{288FCDFE-88B9-724A-AC5B-D40E8D6F33C0}" dt="2022-12-26T17:14:03.911" v="1798" actId="21"/>
          <ac:picMkLst>
            <pc:docMk/>
            <pc:sldMk cId="1219115404" sldId="256"/>
            <ac:picMk id="9" creationId="{7B076D42-3B89-BBC8-AC06-66E34559E5FF}"/>
          </ac:picMkLst>
        </pc:picChg>
        <pc:picChg chg="add del mod">
          <ac:chgData name="Gerson Carneiro" userId="8e9262363d0490a9" providerId="LiveId" clId="{288FCDFE-88B9-724A-AC5B-D40E8D6F33C0}" dt="2022-12-26T17:40:30.999" v="2867" actId="478"/>
          <ac:picMkLst>
            <pc:docMk/>
            <pc:sldMk cId="1219115404" sldId="256"/>
            <ac:picMk id="13" creationId="{FA64C646-147E-A506-CDE7-2BDDB66C6C4D}"/>
          </ac:picMkLst>
        </pc:picChg>
        <pc:picChg chg="add del mod">
          <ac:chgData name="Gerson Carneiro" userId="8e9262363d0490a9" providerId="LiveId" clId="{288FCDFE-88B9-724A-AC5B-D40E8D6F33C0}" dt="2022-12-26T17:40:30.313" v="2866" actId="478"/>
          <ac:picMkLst>
            <pc:docMk/>
            <pc:sldMk cId="1219115404" sldId="256"/>
            <ac:picMk id="14" creationId="{2BCA48DC-1A67-7CA4-C1EB-E8AFB1795D7A}"/>
          </ac:picMkLst>
        </pc:picChg>
        <pc:picChg chg="add mod">
          <ac:chgData name="Gerson Carneiro" userId="8e9262363d0490a9" providerId="LiveId" clId="{288FCDFE-88B9-724A-AC5B-D40E8D6F33C0}" dt="2022-12-26T17:41:26.320" v="2927" actId="1076"/>
          <ac:picMkLst>
            <pc:docMk/>
            <pc:sldMk cId="1219115404" sldId="256"/>
            <ac:picMk id="1026" creationId="{9BD011FD-E07B-861E-8CB4-D435C3FB0FE9}"/>
          </ac:picMkLst>
        </pc:picChg>
        <pc:picChg chg="add mod">
          <ac:chgData name="Gerson Carneiro" userId="8e9262363d0490a9" providerId="LiveId" clId="{288FCDFE-88B9-724A-AC5B-D40E8D6F33C0}" dt="2022-12-26T17:53:45.121" v="3066" actId="1076"/>
          <ac:picMkLst>
            <pc:docMk/>
            <pc:sldMk cId="1219115404" sldId="256"/>
            <ac:picMk id="1028" creationId="{B65B8377-CC7C-8D1C-9F22-F495FC20D33A}"/>
          </ac:picMkLst>
        </pc:picChg>
      </pc:sldChg>
      <pc:sldChg chg="delSp mod ord">
        <pc:chgData name="Gerson Carneiro" userId="8e9262363d0490a9" providerId="LiveId" clId="{288FCDFE-88B9-724A-AC5B-D40E8D6F33C0}" dt="2022-12-26T17:21:19.746" v="2189" actId="478"/>
        <pc:sldMkLst>
          <pc:docMk/>
          <pc:sldMk cId="2403147005" sldId="257"/>
        </pc:sldMkLst>
        <pc:spChg chg="del">
          <ac:chgData name="Gerson Carneiro" userId="8e9262363d0490a9" providerId="LiveId" clId="{288FCDFE-88B9-724A-AC5B-D40E8D6F33C0}" dt="2022-12-26T17:21:19.746" v="2189" actId="478"/>
          <ac:spMkLst>
            <pc:docMk/>
            <pc:sldMk cId="2403147005" sldId="257"/>
            <ac:spMk id="4" creationId="{1B2583FA-9082-B5B5-7AD7-0354B0854EE9}"/>
          </ac:spMkLst>
        </pc:spChg>
      </pc:sldChg>
      <pc:sldChg chg="delSp mod">
        <pc:chgData name="Gerson Carneiro" userId="8e9262363d0490a9" providerId="LiveId" clId="{288FCDFE-88B9-724A-AC5B-D40E8D6F33C0}" dt="2022-12-26T17:21:37.967" v="2197" actId="478"/>
        <pc:sldMkLst>
          <pc:docMk/>
          <pc:sldMk cId="2504643437" sldId="258"/>
        </pc:sldMkLst>
        <pc:spChg chg="del">
          <ac:chgData name="Gerson Carneiro" userId="8e9262363d0490a9" providerId="LiveId" clId="{288FCDFE-88B9-724A-AC5B-D40E8D6F33C0}" dt="2022-12-26T17:21:37.967" v="2197" actId="478"/>
          <ac:spMkLst>
            <pc:docMk/>
            <pc:sldMk cId="2504643437" sldId="258"/>
            <ac:spMk id="4" creationId="{1B2583FA-9082-B5B5-7AD7-0354B0854EE9}"/>
          </ac:spMkLst>
        </pc:spChg>
      </pc:sldChg>
      <pc:sldChg chg="addSp delSp modSp mod ord">
        <pc:chgData name="Gerson Carneiro" userId="8e9262363d0490a9" providerId="LiveId" clId="{288FCDFE-88B9-724A-AC5B-D40E8D6F33C0}" dt="2022-12-26T17:56:33.712" v="3148" actId="20577"/>
        <pc:sldMkLst>
          <pc:docMk/>
          <pc:sldMk cId="1486075584" sldId="259"/>
        </pc:sldMkLst>
        <pc:spChg chg="mod">
          <ac:chgData name="Gerson Carneiro" userId="8e9262363d0490a9" providerId="LiveId" clId="{288FCDFE-88B9-724A-AC5B-D40E8D6F33C0}" dt="2022-12-26T16:53:24.451" v="1519" actId="1076"/>
          <ac:spMkLst>
            <pc:docMk/>
            <pc:sldMk cId="1486075584" sldId="259"/>
            <ac:spMk id="3" creationId="{10E97A5E-035A-7D22-58ED-70D6D23C3701}"/>
          </ac:spMkLst>
        </pc:spChg>
        <pc:spChg chg="del">
          <ac:chgData name="Gerson Carneiro" userId="8e9262363d0490a9" providerId="LiveId" clId="{288FCDFE-88B9-724A-AC5B-D40E8D6F33C0}" dt="2022-12-26T16:55:23.493" v="1541" actId="478"/>
          <ac:spMkLst>
            <pc:docMk/>
            <pc:sldMk cId="1486075584" sldId="259"/>
            <ac:spMk id="4" creationId="{1B2583FA-9082-B5B5-7AD7-0354B0854EE9}"/>
          </ac:spMkLst>
        </pc:spChg>
        <pc:spChg chg="add del">
          <ac:chgData name="Gerson Carneiro" userId="8e9262363d0490a9" providerId="LiveId" clId="{288FCDFE-88B9-724A-AC5B-D40E8D6F33C0}" dt="2022-12-26T16:31:18.427" v="1377" actId="478"/>
          <ac:spMkLst>
            <pc:docMk/>
            <pc:sldMk cId="1486075584" sldId="259"/>
            <ac:spMk id="7" creationId="{A7F4C7E8-FB19-9328-B529-AB43E5757771}"/>
          </ac:spMkLst>
        </pc:spChg>
        <pc:spChg chg="add del">
          <ac:chgData name="Gerson Carneiro" userId="8e9262363d0490a9" providerId="LiveId" clId="{288FCDFE-88B9-724A-AC5B-D40E8D6F33C0}" dt="2022-12-26T16:47:06.924" v="1401" actId="478"/>
          <ac:spMkLst>
            <pc:docMk/>
            <pc:sldMk cId="1486075584" sldId="259"/>
            <ac:spMk id="11" creationId="{24A4591C-B852-B11E-0EDA-BD85F94855D2}"/>
          </ac:spMkLst>
        </pc:spChg>
        <pc:spChg chg="add mod">
          <ac:chgData name="Gerson Carneiro" userId="8e9262363d0490a9" providerId="LiveId" clId="{288FCDFE-88B9-724A-AC5B-D40E8D6F33C0}" dt="2022-12-26T16:52:09.630" v="1467" actId="1076"/>
          <ac:spMkLst>
            <pc:docMk/>
            <pc:sldMk cId="1486075584" sldId="259"/>
            <ac:spMk id="14" creationId="{93473302-A798-AB42-9C39-DB58BEA12151}"/>
          </ac:spMkLst>
        </pc:spChg>
        <pc:spChg chg="add mod">
          <ac:chgData name="Gerson Carneiro" userId="8e9262363d0490a9" providerId="LiveId" clId="{288FCDFE-88B9-724A-AC5B-D40E8D6F33C0}" dt="2022-12-26T16:52:09.630" v="1467" actId="1076"/>
          <ac:spMkLst>
            <pc:docMk/>
            <pc:sldMk cId="1486075584" sldId="259"/>
            <ac:spMk id="15" creationId="{A8B784D4-6920-291E-6EE9-2494514896C7}"/>
          </ac:spMkLst>
        </pc:spChg>
        <pc:spChg chg="add mod">
          <ac:chgData name="Gerson Carneiro" userId="8e9262363d0490a9" providerId="LiveId" clId="{288FCDFE-88B9-724A-AC5B-D40E8D6F33C0}" dt="2022-12-26T16:52:09.630" v="1467" actId="1076"/>
          <ac:spMkLst>
            <pc:docMk/>
            <pc:sldMk cId="1486075584" sldId="259"/>
            <ac:spMk id="16" creationId="{ACA8AA30-3EF8-7C22-673C-FE7963187748}"/>
          </ac:spMkLst>
        </pc:spChg>
        <pc:spChg chg="add mod">
          <ac:chgData name="Gerson Carneiro" userId="8e9262363d0490a9" providerId="LiveId" clId="{288FCDFE-88B9-724A-AC5B-D40E8D6F33C0}" dt="2022-12-26T16:52:09.630" v="1467" actId="1076"/>
          <ac:spMkLst>
            <pc:docMk/>
            <pc:sldMk cId="1486075584" sldId="259"/>
            <ac:spMk id="17" creationId="{D545C238-49A4-C8DF-CBA6-80F14064C761}"/>
          </ac:spMkLst>
        </pc:spChg>
        <pc:spChg chg="add mod">
          <ac:chgData name="Gerson Carneiro" userId="8e9262363d0490a9" providerId="LiveId" clId="{288FCDFE-88B9-724A-AC5B-D40E8D6F33C0}" dt="2022-12-26T16:52:09.630" v="1467" actId="1076"/>
          <ac:spMkLst>
            <pc:docMk/>
            <pc:sldMk cId="1486075584" sldId="259"/>
            <ac:spMk id="18" creationId="{2B7CED39-FA62-8588-6A09-E1EDEB704FA8}"/>
          </ac:spMkLst>
        </pc:spChg>
        <pc:spChg chg="add mod">
          <ac:chgData name="Gerson Carneiro" userId="8e9262363d0490a9" providerId="LiveId" clId="{288FCDFE-88B9-724A-AC5B-D40E8D6F33C0}" dt="2022-12-26T16:52:09.630" v="1467" actId="1076"/>
          <ac:spMkLst>
            <pc:docMk/>
            <pc:sldMk cId="1486075584" sldId="259"/>
            <ac:spMk id="19" creationId="{493D0C15-1F53-A110-704B-B02F62DFB3E3}"/>
          </ac:spMkLst>
        </pc:spChg>
        <pc:spChg chg="add mod">
          <ac:chgData name="Gerson Carneiro" userId="8e9262363d0490a9" providerId="LiveId" clId="{288FCDFE-88B9-724A-AC5B-D40E8D6F33C0}" dt="2022-12-26T16:52:09.630" v="1467" actId="1076"/>
          <ac:spMkLst>
            <pc:docMk/>
            <pc:sldMk cId="1486075584" sldId="259"/>
            <ac:spMk id="20" creationId="{6F588751-C49F-3EB9-3303-49969C771DD5}"/>
          </ac:spMkLst>
        </pc:spChg>
        <pc:spChg chg="add mod">
          <ac:chgData name="Gerson Carneiro" userId="8e9262363d0490a9" providerId="LiveId" clId="{288FCDFE-88B9-724A-AC5B-D40E8D6F33C0}" dt="2022-12-26T16:53:49.243" v="1531" actId="1076"/>
          <ac:spMkLst>
            <pc:docMk/>
            <pc:sldMk cId="1486075584" sldId="259"/>
            <ac:spMk id="22" creationId="{19D776DE-2821-C905-0D41-BBB76D74CC12}"/>
          </ac:spMkLst>
        </pc:spChg>
        <pc:spChg chg="add del mod">
          <ac:chgData name="Gerson Carneiro" userId="8e9262363d0490a9" providerId="LiveId" clId="{288FCDFE-88B9-724A-AC5B-D40E8D6F33C0}" dt="2022-12-26T16:55:35.181" v="1548"/>
          <ac:spMkLst>
            <pc:docMk/>
            <pc:sldMk cId="1486075584" sldId="259"/>
            <ac:spMk id="23" creationId="{E55BC39A-FBDD-05EF-D7B4-94A75D5D5B33}"/>
          </ac:spMkLst>
        </pc:spChg>
        <pc:spChg chg="add mod">
          <ac:chgData name="Gerson Carneiro" userId="8e9262363d0490a9" providerId="LiveId" clId="{288FCDFE-88B9-724A-AC5B-D40E8D6F33C0}" dt="2022-12-26T16:55:34.198" v="1546" actId="207"/>
          <ac:spMkLst>
            <pc:docMk/>
            <pc:sldMk cId="1486075584" sldId="259"/>
            <ac:spMk id="25" creationId="{19ACECDD-6CA4-24A4-E78A-5D7A73DDF53C}"/>
          </ac:spMkLst>
        </pc:spChg>
        <pc:spChg chg="add mod">
          <ac:chgData name="Gerson Carneiro" userId="8e9262363d0490a9" providerId="LiveId" clId="{288FCDFE-88B9-724A-AC5B-D40E8D6F33C0}" dt="2022-12-26T17:56:33.712" v="3148" actId="20577"/>
          <ac:spMkLst>
            <pc:docMk/>
            <pc:sldMk cId="1486075584" sldId="259"/>
            <ac:spMk id="26" creationId="{72844D80-ED65-75E0-ACC0-40398204B6C4}"/>
          </ac:spMkLst>
        </pc:spChg>
        <pc:spChg chg="add del mod">
          <ac:chgData name="Gerson Carneiro" userId="8e9262363d0490a9" providerId="LiveId" clId="{288FCDFE-88B9-724A-AC5B-D40E8D6F33C0}" dt="2022-12-26T16:57:13.625" v="1587" actId="478"/>
          <ac:spMkLst>
            <pc:docMk/>
            <pc:sldMk cId="1486075584" sldId="259"/>
            <ac:spMk id="27" creationId="{752439C2-EEB3-B15E-7145-42AEAB3858F6}"/>
          </ac:spMkLst>
        </pc:spChg>
        <pc:picChg chg="add del mod">
          <ac:chgData name="Gerson Carneiro" userId="8e9262363d0490a9" providerId="LiveId" clId="{288FCDFE-88B9-724A-AC5B-D40E8D6F33C0}" dt="2022-12-26T16:46:32.112" v="1399" actId="478"/>
          <ac:picMkLst>
            <pc:docMk/>
            <pc:sldMk cId="1486075584" sldId="259"/>
            <ac:picMk id="8" creationId="{0A1F0A90-03FA-F826-B4ED-DDE9661ABCFD}"/>
          </ac:picMkLst>
        </pc:picChg>
        <pc:picChg chg="add del mod">
          <ac:chgData name="Gerson Carneiro" userId="8e9262363d0490a9" providerId="LiveId" clId="{288FCDFE-88B9-724A-AC5B-D40E8D6F33C0}" dt="2022-12-26T16:48:08.120" v="1410" actId="478"/>
          <ac:picMkLst>
            <pc:docMk/>
            <pc:sldMk cId="1486075584" sldId="259"/>
            <ac:picMk id="9" creationId="{C87FC70B-D3D0-FD3E-9E08-FD60B26438BD}"/>
          </ac:picMkLst>
        </pc:picChg>
        <pc:picChg chg="add mod">
          <ac:chgData name="Gerson Carneiro" userId="8e9262363d0490a9" providerId="LiveId" clId="{288FCDFE-88B9-724A-AC5B-D40E8D6F33C0}" dt="2022-12-26T16:52:09.630" v="1467" actId="1076"/>
          <ac:picMkLst>
            <pc:docMk/>
            <pc:sldMk cId="1486075584" sldId="259"/>
            <ac:picMk id="12" creationId="{05EF3892-5AFE-5265-F953-7BA9279B21A3}"/>
          </ac:picMkLst>
        </pc:picChg>
        <pc:picChg chg="add mod">
          <ac:chgData name="Gerson Carneiro" userId="8e9262363d0490a9" providerId="LiveId" clId="{288FCDFE-88B9-724A-AC5B-D40E8D6F33C0}" dt="2022-12-26T16:52:09.630" v="1467" actId="1076"/>
          <ac:picMkLst>
            <pc:docMk/>
            <pc:sldMk cId="1486075584" sldId="259"/>
            <ac:picMk id="13" creationId="{F6029D20-CEF7-B714-AA27-5101D8536334}"/>
          </ac:picMkLst>
        </pc:picChg>
        <pc:cxnChg chg="add mod">
          <ac:chgData name="Gerson Carneiro" userId="8e9262363d0490a9" providerId="LiveId" clId="{288FCDFE-88B9-724A-AC5B-D40E8D6F33C0}" dt="2022-12-26T17:18:36.648" v="2166" actId="1076"/>
          <ac:cxnSpMkLst>
            <pc:docMk/>
            <pc:sldMk cId="1486075584" sldId="259"/>
            <ac:cxnSpMk id="21" creationId="{13347583-3855-40B1-6E70-A217CA22927E}"/>
          </ac:cxnSpMkLst>
        </pc:cxnChg>
      </pc:sldChg>
      <pc:sldChg chg="delSp mod">
        <pc:chgData name="Gerson Carneiro" userId="8e9262363d0490a9" providerId="LiveId" clId="{288FCDFE-88B9-724A-AC5B-D40E8D6F33C0}" dt="2022-12-26T17:21:45.486" v="2198" actId="478"/>
        <pc:sldMkLst>
          <pc:docMk/>
          <pc:sldMk cId="2293066592" sldId="260"/>
        </pc:sldMkLst>
        <pc:spChg chg="del">
          <ac:chgData name="Gerson Carneiro" userId="8e9262363d0490a9" providerId="LiveId" clId="{288FCDFE-88B9-724A-AC5B-D40E8D6F33C0}" dt="2022-12-26T17:21:45.486" v="2198" actId="478"/>
          <ac:spMkLst>
            <pc:docMk/>
            <pc:sldMk cId="2293066592" sldId="260"/>
            <ac:spMk id="4" creationId="{1B2583FA-9082-B5B5-7AD7-0354B0854EE9}"/>
          </ac:spMkLst>
        </pc:spChg>
      </pc:sldChg>
      <pc:sldChg chg="delSp modSp mod">
        <pc:chgData name="Gerson Carneiro" userId="8e9262363d0490a9" providerId="LiveId" clId="{288FCDFE-88B9-724A-AC5B-D40E8D6F33C0}" dt="2022-12-26T18:21:08.615" v="3311" actId="20577"/>
        <pc:sldMkLst>
          <pc:docMk/>
          <pc:sldMk cId="3777571737" sldId="261"/>
        </pc:sldMkLst>
        <pc:spChg chg="mod">
          <ac:chgData name="Gerson Carneiro" userId="8e9262363d0490a9" providerId="LiveId" clId="{288FCDFE-88B9-724A-AC5B-D40E8D6F33C0}" dt="2022-12-26T18:21:08.615" v="3311" actId="20577"/>
          <ac:spMkLst>
            <pc:docMk/>
            <pc:sldMk cId="3777571737" sldId="261"/>
            <ac:spMk id="3" creationId="{9D536337-A289-2DEB-C910-7395646697D3}"/>
          </ac:spMkLst>
        </pc:spChg>
        <pc:spChg chg="del">
          <ac:chgData name="Gerson Carneiro" userId="8e9262363d0490a9" providerId="LiveId" clId="{288FCDFE-88B9-724A-AC5B-D40E8D6F33C0}" dt="2022-12-26T17:21:23.448" v="2191" actId="478"/>
          <ac:spMkLst>
            <pc:docMk/>
            <pc:sldMk cId="3777571737" sldId="261"/>
            <ac:spMk id="4" creationId="{1B2583FA-9082-B5B5-7AD7-0354B0854EE9}"/>
          </ac:spMkLst>
        </pc:spChg>
      </pc:sldChg>
      <pc:sldChg chg="delSp modSp mod">
        <pc:chgData name="Gerson Carneiro" userId="8e9262363d0490a9" providerId="LiveId" clId="{288FCDFE-88B9-724A-AC5B-D40E8D6F33C0}" dt="2022-12-26T17:21:25.822" v="2193" actId="478"/>
        <pc:sldMkLst>
          <pc:docMk/>
          <pc:sldMk cId="3924210954" sldId="262"/>
        </pc:sldMkLst>
        <pc:spChg chg="del mod">
          <ac:chgData name="Gerson Carneiro" userId="8e9262363d0490a9" providerId="LiveId" clId="{288FCDFE-88B9-724A-AC5B-D40E8D6F33C0}" dt="2022-12-26T17:21:25.822" v="2193" actId="478"/>
          <ac:spMkLst>
            <pc:docMk/>
            <pc:sldMk cId="3924210954" sldId="262"/>
            <ac:spMk id="4" creationId="{1B2583FA-9082-B5B5-7AD7-0354B0854EE9}"/>
          </ac:spMkLst>
        </pc:spChg>
      </pc:sldChg>
      <pc:sldChg chg="delSp modSp mod">
        <pc:chgData name="Gerson Carneiro" userId="8e9262363d0490a9" providerId="LiveId" clId="{288FCDFE-88B9-724A-AC5B-D40E8D6F33C0}" dt="2022-12-26T17:22:16.280" v="2212" actId="478"/>
        <pc:sldMkLst>
          <pc:docMk/>
          <pc:sldMk cId="4213335060" sldId="263"/>
        </pc:sldMkLst>
        <pc:spChg chg="del">
          <ac:chgData name="Gerson Carneiro" userId="8e9262363d0490a9" providerId="LiveId" clId="{288FCDFE-88B9-724A-AC5B-D40E8D6F33C0}" dt="2022-12-26T17:21:35.495" v="2196" actId="478"/>
          <ac:spMkLst>
            <pc:docMk/>
            <pc:sldMk cId="4213335060" sldId="263"/>
            <ac:spMk id="4" creationId="{1B2583FA-9082-B5B5-7AD7-0354B0854EE9}"/>
          </ac:spMkLst>
        </pc:spChg>
        <pc:spChg chg="mod">
          <ac:chgData name="Gerson Carneiro" userId="8e9262363d0490a9" providerId="LiveId" clId="{288FCDFE-88B9-724A-AC5B-D40E8D6F33C0}" dt="2022-12-26T16:28:17.939" v="1329" actId="313"/>
          <ac:spMkLst>
            <pc:docMk/>
            <pc:sldMk cId="4213335060" sldId="263"/>
            <ac:spMk id="9" creationId="{638D5D2A-065D-3690-2AAE-69A01140CD01}"/>
          </ac:spMkLst>
        </pc:spChg>
        <pc:picChg chg="mod">
          <ac:chgData name="Gerson Carneiro" userId="8e9262363d0490a9" providerId="LiveId" clId="{288FCDFE-88B9-724A-AC5B-D40E8D6F33C0}" dt="2022-12-26T16:28:27.926" v="1330" actId="1076"/>
          <ac:picMkLst>
            <pc:docMk/>
            <pc:sldMk cId="4213335060" sldId="263"/>
            <ac:picMk id="2" creationId="{6CF1157B-785F-1823-E688-468616DE6AD7}"/>
          </ac:picMkLst>
        </pc:picChg>
        <pc:picChg chg="del">
          <ac:chgData name="Gerson Carneiro" userId="8e9262363d0490a9" providerId="LiveId" clId="{288FCDFE-88B9-724A-AC5B-D40E8D6F33C0}" dt="2022-12-26T17:22:15.362" v="2211" actId="478"/>
          <ac:picMkLst>
            <pc:docMk/>
            <pc:sldMk cId="4213335060" sldId="263"/>
            <ac:picMk id="5124" creationId="{C83F2FE4-A78F-99C5-D761-6E6797EC74D4}"/>
          </ac:picMkLst>
        </pc:picChg>
        <pc:picChg chg="del mod">
          <ac:chgData name="Gerson Carneiro" userId="8e9262363d0490a9" providerId="LiveId" clId="{288FCDFE-88B9-724A-AC5B-D40E8D6F33C0}" dt="2022-12-26T17:22:14.550" v="2210" actId="478"/>
          <ac:picMkLst>
            <pc:docMk/>
            <pc:sldMk cId="4213335060" sldId="263"/>
            <ac:picMk id="5125" creationId="{D7C8E8A2-3042-00BA-E1C8-90ABBFA14F20}"/>
          </ac:picMkLst>
        </pc:picChg>
        <pc:picChg chg="del">
          <ac:chgData name="Gerson Carneiro" userId="8e9262363d0490a9" providerId="LiveId" clId="{288FCDFE-88B9-724A-AC5B-D40E8D6F33C0}" dt="2022-12-26T17:22:16.280" v="2212" actId="478"/>
          <ac:picMkLst>
            <pc:docMk/>
            <pc:sldMk cId="4213335060" sldId="263"/>
            <ac:picMk id="5127" creationId="{DCD3A722-26F8-A8E1-2CD5-0419D1353517}"/>
          </ac:picMkLst>
        </pc:picChg>
        <pc:picChg chg="mod">
          <ac:chgData name="Gerson Carneiro" userId="8e9262363d0490a9" providerId="LiveId" clId="{288FCDFE-88B9-724A-AC5B-D40E8D6F33C0}" dt="2022-12-26T17:22:12.912" v="2208" actId="1076"/>
          <ac:picMkLst>
            <pc:docMk/>
            <pc:sldMk cId="4213335060" sldId="263"/>
            <ac:picMk id="5128" creationId="{3BD53A6D-46CC-E3BA-9350-61EEC9150BAE}"/>
          </ac:picMkLst>
        </pc:picChg>
        <pc:picChg chg="del">
          <ac:chgData name="Gerson Carneiro" userId="8e9262363d0490a9" providerId="LiveId" clId="{288FCDFE-88B9-724A-AC5B-D40E8D6F33C0}" dt="2022-12-26T17:22:12.213" v="2207" actId="478"/>
          <ac:picMkLst>
            <pc:docMk/>
            <pc:sldMk cId="4213335060" sldId="263"/>
            <ac:picMk id="5129" creationId="{800F1634-6284-7406-EBC1-3FA3A7130BBC}"/>
          </ac:picMkLst>
        </pc:picChg>
        <pc:picChg chg="del">
          <ac:chgData name="Gerson Carneiro" userId="8e9262363d0490a9" providerId="LiveId" clId="{288FCDFE-88B9-724A-AC5B-D40E8D6F33C0}" dt="2022-12-26T17:22:11.771" v="2206" actId="478"/>
          <ac:picMkLst>
            <pc:docMk/>
            <pc:sldMk cId="4213335060" sldId="263"/>
            <ac:picMk id="5130" creationId="{6DEC49DF-0612-1672-5FC3-09D64168859E}"/>
          </ac:picMkLst>
        </pc:picChg>
        <pc:picChg chg="del">
          <ac:chgData name="Gerson Carneiro" userId="8e9262363d0490a9" providerId="LiveId" clId="{288FCDFE-88B9-724A-AC5B-D40E8D6F33C0}" dt="2022-12-26T17:22:10.950" v="2205" actId="478"/>
          <ac:picMkLst>
            <pc:docMk/>
            <pc:sldMk cId="4213335060" sldId="263"/>
            <ac:picMk id="5131" creationId="{BE9EF209-F537-7C04-2B70-82E0AB38D92A}"/>
          </ac:picMkLst>
        </pc:picChg>
        <pc:picChg chg="del">
          <ac:chgData name="Gerson Carneiro" userId="8e9262363d0490a9" providerId="LiveId" clId="{288FCDFE-88B9-724A-AC5B-D40E8D6F33C0}" dt="2022-12-26T17:22:10.076" v="2204" actId="478"/>
          <ac:picMkLst>
            <pc:docMk/>
            <pc:sldMk cId="4213335060" sldId="263"/>
            <ac:picMk id="5132" creationId="{D39C289C-D700-F6C5-A7BF-B8B066B8D0C4}"/>
          </ac:picMkLst>
        </pc:picChg>
        <pc:picChg chg="del mod">
          <ac:chgData name="Gerson Carneiro" userId="8e9262363d0490a9" providerId="LiveId" clId="{288FCDFE-88B9-724A-AC5B-D40E8D6F33C0}" dt="2022-12-26T17:22:09.105" v="2203" actId="478"/>
          <ac:picMkLst>
            <pc:docMk/>
            <pc:sldMk cId="4213335060" sldId="263"/>
            <ac:picMk id="5133" creationId="{42BE1885-9F00-6DB1-4BAD-B815FCE63056}"/>
          </ac:picMkLst>
        </pc:picChg>
        <pc:picChg chg="del">
          <ac:chgData name="Gerson Carneiro" userId="8e9262363d0490a9" providerId="LiveId" clId="{288FCDFE-88B9-724A-AC5B-D40E8D6F33C0}" dt="2022-12-26T17:22:07.850" v="2201" actId="478"/>
          <ac:picMkLst>
            <pc:docMk/>
            <pc:sldMk cId="4213335060" sldId="263"/>
            <ac:picMk id="5134" creationId="{37BBC04A-1926-A97B-8BC3-E01B82E0E7EB}"/>
          </ac:picMkLst>
        </pc:picChg>
      </pc:sldChg>
      <pc:sldChg chg="addSp delSp modSp mod">
        <pc:chgData name="Gerson Carneiro" userId="8e9262363d0490a9" providerId="LiveId" clId="{288FCDFE-88B9-724A-AC5B-D40E8D6F33C0}" dt="2022-12-26T17:52:49.894" v="3061" actId="1076"/>
        <pc:sldMkLst>
          <pc:docMk/>
          <pc:sldMk cId="52213504" sldId="264"/>
        </pc:sldMkLst>
        <pc:spChg chg="add mod">
          <ac:chgData name="Gerson Carneiro" userId="8e9262363d0490a9" providerId="LiveId" clId="{288FCDFE-88B9-724A-AC5B-D40E8D6F33C0}" dt="2022-12-26T17:45:22.799" v="3002" actId="1076"/>
          <ac:spMkLst>
            <pc:docMk/>
            <pc:sldMk cId="52213504" sldId="264"/>
            <ac:spMk id="2" creationId="{538B9401-613C-20F0-43B2-716BAE318E21}"/>
          </ac:spMkLst>
        </pc:spChg>
        <pc:spChg chg="del">
          <ac:chgData name="Gerson Carneiro" userId="8e9262363d0490a9" providerId="LiveId" clId="{288FCDFE-88B9-724A-AC5B-D40E8D6F33C0}" dt="2022-12-26T17:21:17.114" v="2188" actId="478"/>
          <ac:spMkLst>
            <pc:docMk/>
            <pc:sldMk cId="52213504" sldId="264"/>
            <ac:spMk id="4" creationId="{1B2583FA-9082-B5B5-7AD7-0354B0854EE9}"/>
          </ac:spMkLst>
        </pc:spChg>
        <pc:spChg chg="add mod">
          <ac:chgData name="Gerson Carneiro" userId="8e9262363d0490a9" providerId="LiveId" clId="{288FCDFE-88B9-724A-AC5B-D40E8D6F33C0}" dt="2022-12-26T17:45:22.799" v="3002" actId="1076"/>
          <ac:spMkLst>
            <pc:docMk/>
            <pc:sldMk cId="52213504" sldId="264"/>
            <ac:spMk id="5" creationId="{D1CB6BCA-89FF-DC6E-BFE8-4F574A627E1A}"/>
          </ac:spMkLst>
        </pc:spChg>
        <pc:spChg chg="del mod">
          <ac:chgData name="Gerson Carneiro" userId="8e9262363d0490a9" providerId="LiveId" clId="{288FCDFE-88B9-724A-AC5B-D40E8D6F33C0}" dt="2022-12-26T17:45:26.462" v="3003" actId="478"/>
          <ac:spMkLst>
            <pc:docMk/>
            <pc:sldMk cId="52213504" sldId="264"/>
            <ac:spMk id="6" creationId="{B8DEC6A6-199F-D6D6-7B07-E3FCCE21093D}"/>
          </ac:spMkLst>
        </pc:spChg>
        <pc:spChg chg="mod">
          <ac:chgData name="Gerson Carneiro" userId="8e9262363d0490a9" providerId="LiveId" clId="{288FCDFE-88B9-724A-AC5B-D40E8D6F33C0}" dt="2022-12-26T16:00:54.304" v="576" actId="6549"/>
          <ac:spMkLst>
            <pc:docMk/>
            <pc:sldMk cId="52213504" sldId="264"/>
            <ac:spMk id="7" creationId="{B5FA5FD8-29E6-7B8F-350E-213A3288113B}"/>
          </ac:spMkLst>
        </pc:spChg>
        <pc:spChg chg="add mod">
          <ac:chgData name="Gerson Carneiro" userId="8e9262363d0490a9" providerId="LiveId" clId="{288FCDFE-88B9-724A-AC5B-D40E8D6F33C0}" dt="2022-12-26T17:45:22.799" v="3002" actId="1076"/>
          <ac:spMkLst>
            <pc:docMk/>
            <pc:sldMk cId="52213504" sldId="264"/>
            <ac:spMk id="9" creationId="{3638088C-8899-1EF5-6448-4E41230243CF}"/>
          </ac:spMkLst>
        </pc:spChg>
        <pc:spChg chg="add del mod">
          <ac:chgData name="Gerson Carneiro" userId="8e9262363d0490a9" providerId="LiveId" clId="{288FCDFE-88B9-724A-AC5B-D40E8D6F33C0}" dt="2022-12-26T07:02:42.437" v="139" actId="478"/>
          <ac:spMkLst>
            <pc:docMk/>
            <pc:sldMk cId="52213504" sldId="264"/>
            <ac:spMk id="10" creationId="{151C63A0-E107-3655-58C1-D0F759E44F35}"/>
          </ac:spMkLst>
        </pc:spChg>
        <pc:spChg chg="add mod">
          <ac:chgData name="Gerson Carneiro" userId="8e9262363d0490a9" providerId="LiveId" clId="{288FCDFE-88B9-724A-AC5B-D40E8D6F33C0}" dt="2022-12-26T17:45:22.799" v="3002" actId="1076"/>
          <ac:spMkLst>
            <pc:docMk/>
            <pc:sldMk cId="52213504" sldId="264"/>
            <ac:spMk id="13" creationId="{58CF9565-0C69-2136-29DC-65A473CCE137}"/>
          </ac:spMkLst>
        </pc:spChg>
        <pc:spChg chg="add mod">
          <ac:chgData name="Gerson Carneiro" userId="8e9262363d0490a9" providerId="LiveId" clId="{288FCDFE-88B9-724A-AC5B-D40E8D6F33C0}" dt="2022-12-26T17:45:22.799" v="3002" actId="1076"/>
          <ac:spMkLst>
            <pc:docMk/>
            <pc:sldMk cId="52213504" sldId="264"/>
            <ac:spMk id="15" creationId="{09D6DA79-C1AE-2DAC-4E14-CF97A298B4AC}"/>
          </ac:spMkLst>
        </pc:spChg>
        <pc:spChg chg="add mod">
          <ac:chgData name="Gerson Carneiro" userId="8e9262363d0490a9" providerId="LiveId" clId="{288FCDFE-88B9-724A-AC5B-D40E8D6F33C0}" dt="2022-12-26T17:45:22.799" v="3002" actId="1076"/>
          <ac:spMkLst>
            <pc:docMk/>
            <pc:sldMk cId="52213504" sldId="264"/>
            <ac:spMk id="16" creationId="{80B296BB-CDD7-D71C-F9D9-C13B9E2C6A45}"/>
          </ac:spMkLst>
        </pc:spChg>
        <pc:spChg chg="add mod">
          <ac:chgData name="Gerson Carneiro" userId="8e9262363d0490a9" providerId="LiveId" clId="{288FCDFE-88B9-724A-AC5B-D40E8D6F33C0}" dt="2022-12-26T17:45:22.799" v="3002" actId="1076"/>
          <ac:spMkLst>
            <pc:docMk/>
            <pc:sldMk cId="52213504" sldId="264"/>
            <ac:spMk id="19" creationId="{2966F710-AE69-5CA2-F51B-CF3E11B67464}"/>
          </ac:spMkLst>
        </pc:spChg>
        <pc:spChg chg="add del mod">
          <ac:chgData name="Gerson Carneiro" userId="8e9262363d0490a9" providerId="LiveId" clId="{288FCDFE-88B9-724A-AC5B-D40E8D6F33C0}" dt="2022-12-26T07:06:21.722" v="294" actId="478"/>
          <ac:spMkLst>
            <pc:docMk/>
            <pc:sldMk cId="52213504" sldId="264"/>
            <ac:spMk id="20" creationId="{CE20E0DA-0772-4E0C-6892-5EF8BBB927EA}"/>
          </ac:spMkLst>
        </pc:spChg>
        <pc:spChg chg="add mod">
          <ac:chgData name="Gerson Carneiro" userId="8e9262363d0490a9" providerId="LiveId" clId="{288FCDFE-88B9-724A-AC5B-D40E8D6F33C0}" dt="2022-12-26T17:45:22.799" v="3002" actId="1076"/>
          <ac:spMkLst>
            <pc:docMk/>
            <pc:sldMk cId="52213504" sldId="264"/>
            <ac:spMk id="21" creationId="{6A8FBC19-FEA4-1CF6-C034-5881831C7707}"/>
          </ac:spMkLst>
        </pc:spChg>
        <pc:spChg chg="add mod">
          <ac:chgData name="Gerson Carneiro" userId="8e9262363d0490a9" providerId="LiveId" clId="{288FCDFE-88B9-724A-AC5B-D40E8D6F33C0}" dt="2022-12-26T17:45:22.799" v="3002" actId="1076"/>
          <ac:spMkLst>
            <pc:docMk/>
            <pc:sldMk cId="52213504" sldId="264"/>
            <ac:spMk id="23" creationId="{4F85B5EF-2EB9-3074-10F7-771257F2BE46}"/>
          </ac:spMkLst>
        </pc:spChg>
        <pc:picChg chg="del">
          <ac:chgData name="Gerson Carneiro" userId="8e9262363d0490a9" providerId="LiveId" clId="{288FCDFE-88B9-724A-AC5B-D40E8D6F33C0}" dt="2022-12-26T07:01:17.933" v="52" actId="478"/>
          <ac:picMkLst>
            <pc:docMk/>
            <pc:sldMk cId="52213504" sldId="264"/>
            <ac:picMk id="12" creationId="{DA99299A-B3A6-60B8-EFB7-9434DF67BFAB}"/>
          </ac:picMkLst>
        </pc:picChg>
        <pc:picChg chg="add mod">
          <ac:chgData name="Gerson Carneiro" userId="8e9262363d0490a9" providerId="LiveId" clId="{288FCDFE-88B9-724A-AC5B-D40E8D6F33C0}" dt="2022-12-26T17:50:56.322" v="3053"/>
          <ac:picMkLst>
            <pc:docMk/>
            <pc:sldMk cId="52213504" sldId="264"/>
            <ac:picMk id="27" creationId="{A2BFAC77-95F7-24D4-BEF6-AE7D9ECC9853}"/>
          </ac:picMkLst>
        </pc:picChg>
        <pc:picChg chg="add mod">
          <ac:chgData name="Gerson Carneiro" userId="8e9262363d0490a9" providerId="LiveId" clId="{288FCDFE-88B9-724A-AC5B-D40E8D6F33C0}" dt="2022-12-26T17:46:53.722" v="3037" actId="1076"/>
          <ac:picMkLst>
            <pc:docMk/>
            <pc:sldMk cId="52213504" sldId="264"/>
            <ac:picMk id="3074" creationId="{C492394C-CDCF-9DB4-27D3-079AA4BCAE97}"/>
          </ac:picMkLst>
        </pc:picChg>
        <pc:picChg chg="add del mod">
          <ac:chgData name="Gerson Carneiro" userId="8e9262363d0490a9" providerId="LiveId" clId="{288FCDFE-88B9-724A-AC5B-D40E8D6F33C0}" dt="2022-12-26T17:45:49.232" v="3007" actId="478"/>
          <ac:picMkLst>
            <pc:docMk/>
            <pc:sldMk cId="52213504" sldId="264"/>
            <ac:picMk id="3076" creationId="{8DD43262-946B-F084-539A-93C8B81FE7F5}"/>
          </ac:picMkLst>
        </pc:picChg>
        <pc:picChg chg="add del mod">
          <ac:chgData name="Gerson Carneiro" userId="8e9262363d0490a9" providerId="LiveId" clId="{288FCDFE-88B9-724A-AC5B-D40E8D6F33C0}" dt="2022-12-26T17:50:55.759" v="3052" actId="21"/>
          <ac:picMkLst>
            <pc:docMk/>
            <pc:sldMk cId="52213504" sldId="264"/>
            <ac:picMk id="3078" creationId="{613D90C7-39F0-8ADD-57C4-4968F0995792}"/>
          </ac:picMkLst>
        </pc:picChg>
        <pc:picChg chg="add del">
          <ac:chgData name="Gerson Carneiro" userId="8e9262363d0490a9" providerId="LiveId" clId="{288FCDFE-88B9-724A-AC5B-D40E8D6F33C0}" dt="2022-12-26T17:49:29.065" v="3043" actId="478"/>
          <ac:picMkLst>
            <pc:docMk/>
            <pc:sldMk cId="52213504" sldId="264"/>
            <ac:picMk id="3080" creationId="{FA619B80-DA2A-3D7A-969B-CAC8D18339B2}"/>
          </ac:picMkLst>
        </pc:picChg>
        <pc:picChg chg="add del">
          <ac:chgData name="Gerson Carneiro" userId="8e9262363d0490a9" providerId="LiveId" clId="{288FCDFE-88B9-724A-AC5B-D40E8D6F33C0}" dt="2022-12-26T17:49:38.961" v="3045" actId="478"/>
          <ac:picMkLst>
            <pc:docMk/>
            <pc:sldMk cId="52213504" sldId="264"/>
            <ac:picMk id="3082" creationId="{FF6C6F50-9218-6296-DB07-248A3D17DCED}"/>
          </ac:picMkLst>
        </pc:picChg>
        <pc:picChg chg="add mod">
          <ac:chgData name="Gerson Carneiro" userId="8e9262363d0490a9" providerId="LiveId" clId="{288FCDFE-88B9-724A-AC5B-D40E8D6F33C0}" dt="2022-12-26T17:50:53.933" v="3051" actId="1076"/>
          <ac:picMkLst>
            <pc:docMk/>
            <pc:sldMk cId="52213504" sldId="264"/>
            <ac:picMk id="3084" creationId="{85F27B4C-9A7E-44B8-82E3-24F5098E7652}"/>
          </ac:picMkLst>
        </pc:picChg>
        <pc:picChg chg="add mod">
          <ac:chgData name="Gerson Carneiro" userId="8e9262363d0490a9" providerId="LiveId" clId="{288FCDFE-88B9-724A-AC5B-D40E8D6F33C0}" dt="2022-12-26T17:52:49.894" v="3061" actId="1076"/>
          <ac:picMkLst>
            <pc:docMk/>
            <pc:sldMk cId="52213504" sldId="264"/>
            <ac:picMk id="3086" creationId="{D1169A36-5B71-B7A2-CF13-E9B1B90C0D61}"/>
          </ac:picMkLst>
        </pc:picChg>
        <pc:picChg chg="add del mod">
          <ac:chgData name="Gerson Carneiro" userId="8e9262363d0490a9" providerId="LiveId" clId="{288FCDFE-88B9-724A-AC5B-D40E8D6F33C0}" dt="2022-12-26T17:45:51.884" v="3008" actId="478"/>
          <ac:picMkLst>
            <pc:docMk/>
            <pc:sldMk cId="52213504" sldId="264"/>
            <ac:picMk id="6146" creationId="{01CAAFDE-42FC-C251-6BF0-9F38A47FB3A5}"/>
          </ac:picMkLst>
        </pc:picChg>
        <pc:picChg chg="add del mod">
          <ac:chgData name="Gerson Carneiro" userId="8e9262363d0490a9" providerId="LiveId" clId="{288FCDFE-88B9-724A-AC5B-D40E8D6F33C0}" dt="2022-12-26T17:49:00.806" v="3040" actId="478"/>
          <ac:picMkLst>
            <pc:docMk/>
            <pc:sldMk cId="52213504" sldId="264"/>
            <ac:picMk id="6148" creationId="{6A11EA81-0E49-F516-4DDB-36C214AB39F6}"/>
          </ac:picMkLst>
        </pc:picChg>
        <pc:picChg chg="add del">
          <ac:chgData name="Gerson Carneiro" userId="8e9262363d0490a9" providerId="LiveId" clId="{288FCDFE-88B9-724A-AC5B-D40E8D6F33C0}" dt="2022-12-26T07:08:39.600" v="341" actId="478"/>
          <ac:picMkLst>
            <pc:docMk/>
            <pc:sldMk cId="52213504" sldId="264"/>
            <ac:picMk id="6150" creationId="{28CAD5C0-A0AE-D42E-5321-5B3450E910E0}"/>
          </ac:picMkLst>
        </pc:picChg>
        <pc:cxnChg chg="add mod">
          <ac:chgData name="Gerson Carneiro" userId="8e9262363d0490a9" providerId="LiveId" clId="{288FCDFE-88B9-724A-AC5B-D40E8D6F33C0}" dt="2022-12-26T17:45:22.799" v="3002" actId="1076"/>
          <ac:cxnSpMkLst>
            <pc:docMk/>
            <pc:sldMk cId="52213504" sldId="264"/>
            <ac:cxnSpMk id="3" creationId="{9D9FE2E1-F874-9ABC-0E46-771D42E8F789}"/>
          </ac:cxnSpMkLst>
        </pc:cxnChg>
        <pc:cxnChg chg="add mod">
          <ac:chgData name="Gerson Carneiro" userId="8e9262363d0490a9" providerId="LiveId" clId="{288FCDFE-88B9-724A-AC5B-D40E8D6F33C0}" dt="2022-12-26T17:45:22.799" v="3002" actId="1076"/>
          <ac:cxnSpMkLst>
            <pc:docMk/>
            <pc:sldMk cId="52213504" sldId="264"/>
            <ac:cxnSpMk id="8" creationId="{2C5B02C3-BAAC-1444-3851-BA3A8303D4D5}"/>
          </ac:cxnSpMkLst>
        </pc:cxnChg>
        <pc:cxnChg chg="add mod">
          <ac:chgData name="Gerson Carneiro" userId="8e9262363d0490a9" providerId="LiveId" clId="{288FCDFE-88B9-724A-AC5B-D40E8D6F33C0}" dt="2022-12-26T17:45:22.799" v="3002" actId="1076"/>
          <ac:cxnSpMkLst>
            <pc:docMk/>
            <pc:sldMk cId="52213504" sldId="264"/>
            <ac:cxnSpMk id="11" creationId="{4E31CC52-ABDB-1BDB-8814-1E3396AB61A0}"/>
          </ac:cxnSpMkLst>
        </pc:cxnChg>
        <pc:cxnChg chg="add mod">
          <ac:chgData name="Gerson Carneiro" userId="8e9262363d0490a9" providerId="LiveId" clId="{288FCDFE-88B9-724A-AC5B-D40E8D6F33C0}" dt="2022-12-26T17:45:22.799" v="3002" actId="1076"/>
          <ac:cxnSpMkLst>
            <pc:docMk/>
            <pc:sldMk cId="52213504" sldId="264"/>
            <ac:cxnSpMk id="14" creationId="{219B4A1C-99DD-8283-00A8-B867C3E3FA3A}"/>
          </ac:cxnSpMkLst>
        </pc:cxnChg>
        <pc:cxnChg chg="add del mod">
          <ac:chgData name="Gerson Carneiro" userId="8e9262363d0490a9" providerId="LiveId" clId="{288FCDFE-88B9-724A-AC5B-D40E8D6F33C0}" dt="2022-12-26T17:43:48.025" v="2945" actId="478"/>
          <ac:cxnSpMkLst>
            <pc:docMk/>
            <pc:sldMk cId="52213504" sldId="264"/>
            <ac:cxnSpMk id="17" creationId="{025FBF57-0A50-E174-31CC-8677C402FED6}"/>
          </ac:cxnSpMkLst>
        </pc:cxnChg>
        <pc:cxnChg chg="add mod">
          <ac:chgData name="Gerson Carneiro" userId="8e9262363d0490a9" providerId="LiveId" clId="{288FCDFE-88B9-724A-AC5B-D40E8D6F33C0}" dt="2022-12-26T17:45:22.799" v="3002" actId="1076"/>
          <ac:cxnSpMkLst>
            <pc:docMk/>
            <pc:sldMk cId="52213504" sldId="264"/>
            <ac:cxnSpMk id="18" creationId="{4BCD14AB-44B0-96CD-F620-803F40A74CA3}"/>
          </ac:cxnSpMkLst>
        </pc:cxnChg>
        <pc:cxnChg chg="add mod">
          <ac:chgData name="Gerson Carneiro" userId="8e9262363d0490a9" providerId="LiveId" clId="{288FCDFE-88B9-724A-AC5B-D40E8D6F33C0}" dt="2022-12-26T17:45:22.799" v="3002" actId="1076"/>
          <ac:cxnSpMkLst>
            <pc:docMk/>
            <pc:sldMk cId="52213504" sldId="264"/>
            <ac:cxnSpMk id="20" creationId="{B38AE9FD-CB79-0630-C661-C7DD854204BB}"/>
          </ac:cxnSpMkLst>
        </pc:cxnChg>
        <pc:cxnChg chg="add mod">
          <ac:chgData name="Gerson Carneiro" userId="8e9262363d0490a9" providerId="LiveId" clId="{288FCDFE-88B9-724A-AC5B-D40E8D6F33C0}" dt="2022-12-26T17:45:22.799" v="3002" actId="1076"/>
          <ac:cxnSpMkLst>
            <pc:docMk/>
            <pc:sldMk cId="52213504" sldId="264"/>
            <ac:cxnSpMk id="22" creationId="{A4CFB9B1-03CB-5106-A3D6-9345450D51E9}"/>
          </ac:cxnSpMkLst>
        </pc:cxnChg>
        <pc:cxnChg chg="add mod">
          <ac:chgData name="Gerson Carneiro" userId="8e9262363d0490a9" providerId="LiveId" clId="{288FCDFE-88B9-724A-AC5B-D40E8D6F33C0}" dt="2022-12-26T17:45:22.799" v="3002" actId="1076"/>
          <ac:cxnSpMkLst>
            <pc:docMk/>
            <pc:sldMk cId="52213504" sldId="264"/>
            <ac:cxnSpMk id="24" creationId="{D3E0F371-1B7F-51C6-CE9A-35E6995D9045}"/>
          </ac:cxnSpMkLst>
        </pc:cxnChg>
      </pc:sldChg>
      <pc:sldChg chg="delSp mod">
        <pc:chgData name="Gerson Carneiro" userId="8e9262363d0490a9" providerId="LiveId" clId="{288FCDFE-88B9-724A-AC5B-D40E8D6F33C0}" dt="2022-12-26T17:21:28.653" v="2194" actId="478"/>
        <pc:sldMkLst>
          <pc:docMk/>
          <pc:sldMk cId="2755333972" sldId="265"/>
        </pc:sldMkLst>
        <pc:spChg chg="del">
          <ac:chgData name="Gerson Carneiro" userId="8e9262363d0490a9" providerId="LiveId" clId="{288FCDFE-88B9-724A-AC5B-D40E8D6F33C0}" dt="2022-12-26T17:21:28.653" v="2194" actId="478"/>
          <ac:spMkLst>
            <pc:docMk/>
            <pc:sldMk cId="2755333972" sldId="265"/>
            <ac:spMk id="4" creationId="{1B2583FA-9082-B5B5-7AD7-0354B0854EE9}"/>
          </ac:spMkLst>
        </pc:spChg>
      </pc:sldChg>
      <pc:sldChg chg="delSp modSp mod">
        <pc:chgData name="Gerson Carneiro" userId="8e9262363d0490a9" providerId="LiveId" clId="{288FCDFE-88B9-724A-AC5B-D40E8D6F33C0}" dt="2022-12-26T17:21:31.985" v="2195" actId="478"/>
        <pc:sldMkLst>
          <pc:docMk/>
          <pc:sldMk cId="1844781530" sldId="266"/>
        </pc:sldMkLst>
        <pc:spChg chg="del">
          <ac:chgData name="Gerson Carneiro" userId="8e9262363d0490a9" providerId="LiveId" clId="{288FCDFE-88B9-724A-AC5B-D40E8D6F33C0}" dt="2022-12-26T17:21:31.985" v="2195" actId="478"/>
          <ac:spMkLst>
            <pc:docMk/>
            <pc:sldMk cId="1844781530" sldId="266"/>
            <ac:spMk id="4" creationId="{1B2583FA-9082-B5B5-7AD7-0354B0854EE9}"/>
          </ac:spMkLst>
        </pc:spChg>
        <pc:spChg chg="mod">
          <ac:chgData name="Gerson Carneiro" userId="8e9262363d0490a9" providerId="LiveId" clId="{288FCDFE-88B9-724A-AC5B-D40E8D6F33C0}" dt="2022-12-26T16:01:21.517" v="577" actId="404"/>
          <ac:spMkLst>
            <pc:docMk/>
            <pc:sldMk cId="1844781530" sldId="266"/>
            <ac:spMk id="7" creationId="{B5FA5FD8-29E6-7B8F-350E-213A3288113B}"/>
          </ac:spMkLst>
        </pc:spChg>
      </pc:sldChg>
      <pc:sldChg chg="addSp delSp modSp mod">
        <pc:chgData name="Gerson Carneiro" userId="8e9262363d0490a9" providerId="LiveId" clId="{288FCDFE-88B9-724A-AC5B-D40E8D6F33C0}" dt="2022-12-26T17:24:46.331" v="2403" actId="20577"/>
        <pc:sldMkLst>
          <pc:docMk/>
          <pc:sldMk cId="2541816737" sldId="267"/>
        </pc:sldMkLst>
        <pc:spChg chg="del mod">
          <ac:chgData name="Gerson Carneiro" userId="8e9262363d0490a9" providerId="LiveId" clId="{288FCDFE-88B9-724A-AC5B-D40E8D6F33C0}" dt="2022-12-26T16:37:09.113" v="1397" actId="478"/>
          <ac:spMkLst>
            <pc:docMk/>
            <pc:sldMk cId="2541816737" sldId="267"/>
            <ac:spMk id="4" creationId="{1B2583FA-9082-B5B5-7AD7-0354B0854EE9}"/>
          </ac:spMkLst>
        </pc:spChg>
        <pc:spChg chg="mod">
          <ac:chgData name="Gerson Carneiro" userId="8e9262363d0490a9" providerId="LiveId" clId="{288FCDFE-88B9-724A-AC5B-D40E8D6F33C0}" dt="2022-12-26T16:13:45.331" v="975" actId="1076"/>
          <ac:spMkLst>
            <pc:docMk/>
            <pc:sldMk cId="2541816737" sldId="267"/>
            <ac:spMk id="6" creationId="{B8DEC6A6-199F-D6D6-7B07-E3FCCE21093D}"/>
          </ac:spMkLst>
        </pc:spChg>
        <pc:spChg chg="add del mod">
          <ac:chgData name="Gerson Carneiro" userId="8e9262363d0490a9" providerId="LiveId" clId="{288FCDFE-88B9-724A-AC5B-D40E8D6F33C0}" dt="2022-12-26T16:14:09.011" v="978" actId="21"/>
          <ac:spMkLst>
            <pc:docMk/>
            <pc:sldMk cId="2541816737" sldId="267"/>
            <ac:spMk id="7" creationId="{2BD771ED-68DA-5FA3-28DE-A8154355CA8B}"/>
          </ac:spMkLst>
        </pc:spChg>
        <pc:spChg chg="mod">
          <ac:chgData name="Gerson Carneiro" userId="8e9262363d0490a9" providerId="LiveId" clId="{288FCDFE-88B9-724A-AC5B-D40E8D6F33C0}" dt="2022-12-26T16:13:54.691" v="976" actId="1076"/>
          <ac:spMkLst>
            <pc:docMk/>
            <pc:sldMk cId="2541816737" sldId="267"/>
            <ac:spMk id="8" creationId="{19F6597A-7531-193E-305B-02C9104413D4}"/>
          </ac:spMkLst>
        </pc:spChg>
        <pc:spChg chg="mod">
          <ac:chgData name="Gerson Carneiro" userId="8e9262363d0490a9" providerId="LiveId" clId="{288FCDFE-88B9-724A-AC5B-D40E8D6F33C0}" dt="2022-12-26T16:13:54.691" v="976" actId="1076"/>
          <ac:spMkLst>
            <pc:docMk/>
            <pc:sldMk cId="2541816737" sldId="267"/>
            <ac:spMk id="9" creationId="{9AD1C5D2-1357-F457-51E9-5DDC7F0AF64A}"/>
          </ac:spMkLst>
        </pc:spChg>
        <pc:spChg chg="add del mod">
          <ac:chgData name="Gerson Carneiro" userId="8e9262363d0490a9" providerId="LiveId" clId="{288FCDFE-88B9-724A-AC5B-D40E8D6F33C0}" dt="2022-12-26T16:14:09.011" v="978" actId="21"/>
          <ac:spMkLst>
            <pc:docMk/>
            <pc:sldMk cId="2541816737" sldId="267"/>
            <ac:spMk id="10" creationId="{F128F6E4-08E1-31B4-D56E-74F420756243}"/>
          </ac:spMkLst>
        </pc:spChg>
        <pc:spChg chg="add del mod">
          <ac:chgData name="Gerson Carneiro" userId="8e9262363d0490a9" providerId="LiveId" clId="{288FCDFE-88B9-724A-AC5B-D40E8D6F33C0}" dt="2022-12-26T16:14:09.011" v="978" actId="21"/>
          <ac:spMkLst>
            <pc:docMk/>
            <pc:sldMk cId="2541816737" sldId="267"/>
            <ac:spMk id="14" creationId="{417F8DEE-39F8-1080-CEDC-9D6D165E7143}"/>
          </ac:spMkLst>
        </pc:spChg>
        <pc:spChg chg="add del mod">
          <ac:chgData name="Gerson Carneiro" userId="8e9262363d0490a9" providerId="LiveId" clId="{288FCDFE-88B9-724A-AC5B-D40E8D6F33C0}" dt="2022-12-26T16:14:09.011" v="978" actId="21"/>
          <ac:spMkLst>
            <pc:docMk/>
            <pc:sldMk cId="2541816737" sldId="267"/>
            <ac:spMk id="15" creationId="{4F31C6F3-6FE2-427F-CA92-2F6F15B3A9B4}"/>
          </ac:spMkLst>
        </pc:spChg>
        <pc:spChg chg="mod">
          <ac:chgData name="Gerson Carneiro" userId="8e9262363d0490a9" providerId="LiveId" clId="{288FCDFE-88B9-724A-AC5B-D40E8D6F33C0}" dt="2022-12-26T17:24:46.331" v="2403" actId="20577"/>
          <ac:spMkLst>
            <pc:docMk/>
            <pc:sldMk cId="2541816737" sldId="267"/>
            <ac:spMk id="23" creationId="{5A85259C-F576-5AA6-7406-41BE953AAB5C}"/>
          </ac:spMkLst>
        </pc:spChg>
        <pc:spChg chg="mod">
          <ac:chgData name="Gerson Carneiro" userId="8e9262363d0490a9" providerId="LiveId" clId="{288FCDFE-88B9-724A-AC5B-D40E8D6F33C0}" dt="2022-12-26T16:13:54.691" v="976" actId="1076"/>
          <ac:spMkLst>
            <pc:docMk/>
            <pc:sldMk cId="2541816737" sldId="267"/>
            <ac:spMk id="24" creationId="{4B977FBD-441D-18E3-2F0E-349BC7B15F90}"/>
          </ac:spMkLst>
        </pc:spChg>
        <pc:spChg chg="mod">
          <ac:chgData name="Gerson Carneiro" userId="8e9262363d0490a9" providerId="LiveId" clId="{288FCDFE-88B9-724A-AC5B-D40E8D6F33C0}" dt="2022-12-26T16:13:54.691" v="976" actId="1076"/>
          <ac:spMkLst>
            <pc:docMk/>
            <pc:sldMk cId="2541816737" sldId="267"/>
            <ac:spMk id="25" creationId="{7536B1D9-2299-C709-1B17-5D9323321E85}"/>
          </ac:spMkLst>
        </pc:spChg>
        <pc:spChg chg="mod">
          <ac:chgData name="Gerson Carneiro" userId="8e9262363d0490a9" providerId="LiveId" clId="{288FCDFE-88B9-724A-AC5B-D40E8D6F33C0}" dt="2022-12-26T16:13:42.339" v="974" actId="1076"/>
          <ac:spMkLst>
            <pc:docMk/>
            <pc:sldMk cId="2541816737" sldId="267"/>
            <ac:spMk id="26" creationId="{79CF8788-2183-DCD0-2B4C-ECBAF244B9F5}"/>
          </ac:spMkLst>
        </pc:spChg>
        <pc:spChg chg="mod">
          <ac:chgData name="Gerson Carneiro" userId="8e9262363d0490a9" providerId="LiveId" clId="{288FCDFE-88B9-724A-AC5B-D40E8D6F33C0}" dt="2022-12-26T16:13:42.339" v="974" actId="1076"/>
          <ac:spMkLst>
            <pc:docMk/>
            <pc:sldMk cId="2541816737" sldId="267"/>
            <ac:spMk id="27" creationId="{4AF3D92D-A958-E7B4-56A2-C2D1CFDC5080}"/>
          </ac:spMkLst>
        </pc:spChg>
        <pc:spChg chg="add del mod">
          <ac:chgData name="Gerson Carneiro" userId="8e9262363d0490a9" providerId="LiveId" clId="{288FCDFE-88B9-724A-AC5B-D40E8D6F33C0}" dt="2022-12-26T16:14:09.011" v="978" actId="21"/>
          <ac:spMkLst>
            <pc:docMk/>
            <pc:sldMk cId="2541816737" sldId="267"/>
            <ac:spMk id="42" creationId="{11787B5E-C492-1CDB-0412-10A85FFD2032}"/>
          </ac:spMkLst>
        </pc:spChg>
        <pc:spChg chg="add del mod">
          <ac:chgData name="Gerson Carneiro" userId="8e9262363d0490a9" providerId="LiveId" clId="{288FCDFE-88B9-724A-AC5B-D40E8D6F33C0}" dt="2022-12-26T16:14:09.011" v="978" actId="21"/>
          <ac:spMkLst>
            <pc:docMk/>
            <pc:sldMk cId="2541816737" sldId="267"/>
            <ac:spMk id="58" creationId="{83784B3A-BF0A-BDCE-5509-9A6FE76535D5}"/>
          </ac:spMkLst>
        </pc:spChg>
        <pc:spChg chg="add del mod">
          <ac:chgData name="Gerson Carneiro" userId="8e9262363d0490a9" providerId="LiveId" clId="{288FCDFE-88B9-724A-AC5B-D40E8D6F33C0}" dt="2022-12-26T16:14:09.011" v="978" actId="21"/>
          <ac:spMkLst>
            <pc:docMk/>
            <pc:sldMk cId="2541816737" sldId="267"/>
            <ac:spMk id="59" creationId="{22E64AA4-E008-4DA8-ACE5-DF72803B8945}"/>
          </ac:spMkLst>
        </pc:spChg>
        <pc:spChg chg="add mod">
          <ac:chgData name="Gerson Carneiro" userId="8e9262363d0490a9" providerId="LiveId" clId="{288FCDFE-88B9-724A-AC5B-D40E8D6F33C0}" dt="2022-12-26T16:14:09.398" v="979"/>
          <ac:spMkLst>
            <pc:docMk/>
            <pc:sldMk cId="2541816737" sldId="267"/>
            <ac:spMk id="60" creationId="{C2592CEC-91FF-0F6C-A87D-9AC64334CCFD}"/>
          </ac:spMkLst>
        </pc:spChg>
        <pc:spChg chg="add mod">
          <ac:chgData name="Gerson Carneiro" userId="8e9262363d0490a9" providerId="LiveId" clId="{288FCDFE-88B9-724A-AC5B-D40E8D6F33C0}" dt="2022-12-26T16:14:09.398" v="979"/>
          <ac:spMkLst>
            <pc:docMk/>
            <pc:sldMk cId="2541816737" sldId="267"/>
            <ac:spMk id="61" creationId="{A7EBDFC0-A338-926A-EE18-B096C5C6D639}"/>
          </ac:spMkLst>
        </pc:spChg>
        <pc:spChg chg="add mod">
          <ac:chgData name="Gerson Carneiro" userId="8e9262363d0490a9" providerId="LiveId" clId="{288FCDFE-88B9-724A-AC5B-D40E8D6F33C0}" dt="2022-12-26T16:14:09.398" v="979"/>
          <ac:spMkLst>
            <pc:docMk/>
            <pc:sldMk cId="2541816737" sldId="267"/>
            <ac:spMk id="62" creationId="{67ACCA5A-64B3-A081-CC57-0E924B0C56AB}"/>
          </ac:spMkLst>
        </pc:spChg>
        <pc:spChg chg="add mod">
          <ac:chgData name="Gerson Carneiro" userId="8e9262363d0490a9" providerId="LiveId" clId="{288FCDFE-88B9-724A-AC5B-D40E8D6F33C0}" dt="2022-12-26T16:14:09.398" v="979"/>
          <ac:spMkLst>
            <pc:docMk/>
            <pc:sldMk cId="2541816737" sldId="267"/>
            <ac:spMk id="63" creationId="{E072F7C6-2B14-F1B9-AFFD-CADA5A116E4F}"/>
          </ac:spMkLst>
        </pc:spChg>
        <pc:spChg chg="add mod">
          <ac:chgData name="Gerson Carneiro" userId="8e9262363d0490a9" providerId="LiveId" clId="{288FCDFE-88B9-724A-AC5B-D40E8D6F33C0}" dt="2022-12-26T16:14:09.398" v="979"/>
          <ac:spMkLst>
            <pc:docMk/>
            <pc:sldMk cId="2541816737" sldId="267"/>
            <ac:spMk id="12288" creationId="{91721A1C-B89E-270D-144A-5803B2E645A2}"/>
          </ac:spMkLst>
        </pc:spChg>
        <pc:spChg chg="add mod">
          <ac:chgData name="Gerson Carneiro" userId="8e9262363d0490a9" providerId="LiveId" clId="{288FCDFE-88B9-724A-AC5B-D40E8D6F33C0}" dt="2022-12-26T16:14:09.398" v="979"/>
          <ac:spMkLst>
            <pc:docMk/>
            <pc:sldMk cId="2541816737" sldId="267"/>
            <ac:spMk id="12292" creationId="{50ACC7B8-880B-6E18-DF66-E8711D422E95}"/>
          </ac:spMkLst>
        </pc:spChg>
        <pc:spChg chg="add mod">
          <ac:chgData name="Gerson Carneiro" userId="8e9262363d0490a9" providerId="LiveId" clId="{288FCDFE-88B9-724A-AC5B-D40E8D6F33C0}" dt="2022-12-26T16:14:09.398" v="979"/>
          <ac:spMkLst>
            <pc:docMk/>
            <pc:sldMk cId="2541816737" sldId="267"/>
            <ac:spMk id="12296" creationId="{FCFBDF5F-DB84-CEB7-C755-457CE60969B7}"/>
          </ac:spMkLst>
        </pc:spChg>
        <pc:spChg chg="add mod">
          <ac:chgData name="Gerson Carneiro" userId="8e9262363d0490a9" providerId="LiveId" clId="{288FCDFE-88B9-724A-AC5B-D40E8D6F33C0}" dt="2022-12-26T16:55:44.977" v="1551" actId="207"/>
          <ac:spMkLst>
            <pc:docMk/>
            <pc:sldMk cId="2541816737" sldId="267"/>
            <ac:spMk id="12298" creationId="{ED8ED58C-3A40-B744-3C12-7033DFB1FE47}"/>
          </ac:spMkLst>
        </pc:spChg>
        <pc:picChg chg="mod">
          <ac:chgData name="Gerson Carneiro" userId="8e9262363d0490a9" providerId="LiveId" clId="{288FCDFE-88B9-724A-AC5B-D40E8D6F33C0}" dt="2022-12-26T16:13:54.691" v="976" actId="1076"/>
          <ac:picMkLst>
            <pc:docMk/>
            <pc:sldMk cId="2541816737" sldId="267"/>
            <ac:picMk id="3" creationId="{78AE30DB-BCB6-5E28-A505-B762F73C8840}"/>
          </ac:picMkLst>
        </pc:picChg>
        <pc:picChg chg="mod">
          <ac:chgData name="Gerson Carneiro" userId="8e9262363d0490a9" providerId="LiveId" clId="{288FCDFE-88B9-724A-AC5B-D40E8D6F33C0}" dt="2022-12-26T16:13:54.691" v="976" actId="1076"/>
          <ac:picMkLst>
            <pc:docMk/>
            <pc:sldMk cId="2541816737" sldId="267"/>
            <ac:picMk id="5" creationId="{B7869B82-EC92-1559-3D8D-029CA05CFC84}"/>
          </ac:picMkLst>
        </pc:picChg>
        <pc:picChg chg="mod">
          <ac:chgData name="Gerson Carneiro" userId="8e9262363d0490a9" providerId="LiveId" clId="{288FCDFE-88B9-724A-AC5B-D40E8D6F33C0}" dt="2022-12-26T16:13:54.691" v="976" actId="1076"/>
          <ac:picMkLst>
            <pc:docMk/>
            <pc:sldMk cId="2541816737" sldId="267"/>
            <ac:picMk id="11" creationId="{16A75FAA-8422-BDB0-E566-92E026CD9691}"/>
          </ac:picMkLst>
        </pc:picChg>
        <pc:picChg chg="mod">
          <ac:chgData name="Gerson Carneiro" userId="8e9262363d0490a9" providerId="LiveId" clId="{288FCDFE-88B9-724A-AC5B-D40E8D6F33C0}" dt="2022-12-26T16:13:54.691" v="976" actId="1076"/>
          <ac:picMkLst>
            <pc:docMk/>
            <pc:sldMk cId="2541816737" sldId="267"/>
            <ac:picMk id="12" creationId="{AB620BCA-0BFB-1677-2BF2-7A3843D58646}"/>
          </ac:picMkLst>
        </pc:picChg>
        <pc:picChg chg="mod">
          <ac:chgData name="Gerson Carneiro" userId="8e9262363d0490a9" providerId="LiveId" clId="{288FCDFE-88B9-724A-AC5B-D40E8D6F33C0}" dt="2022-12-26T16:13:54.691" v="976" actId="1076"/>
          <ac:picMkLst>
            <pc:docMk/>
            <pc:sldMk cId="2541816737" sldId="267"/>
            <ac:picMk id="13" creationId="{CF9C7778-2B7E-636B-0298-1BE6396C4FA0}"/>
          </ac:picMkLst>
        </pc:picChg>
        <pc:picChg chg="mod">
          <ac:chgData name="Gerson Carneiro" userId="8e9262363d0490a9" providerId="LiveId" clId="{288FCDFE-88B9-724A-AC5B-D40E8D6F33C0}" dt="2022-12-26T16:13:54.691" v="976" actId="1076"/>
          <ac:picMkLst>
            <pc:docMk/>
            <pc:sldMk cId="2541816737" sldId="267"/>
            <ac:picMk id="17" creationId="{E55C3A4D-C61C-CBD6-AD95-9E839D26121D}"/>
          </ac:picMkLst>
        </pc:picChg>
        <pc:picChg chg="mod">
          <ac:chgData name="Gerson Carneiro" userId="8e9262363d0490a9" providerId="LiveId" clId="{288FCDFE-88B9-724A-AC5B-D40E8D6F33C0}" dt="2022-12-26T16:13:54.691" v="976" actId="1076"/>
          <ac:picMkLst>
            <pc:docMk/>
            <pc:sldMk cId="2541816737" sldId="267"/>
            <ac:picMk id="18" creationId="{1E8CFF33-4390-92AB-C897-995AD7218EEE}"/>
          </ac:picMkLst>
        </pc:picChg>
        <pc:picChg chg="mod">
          <ac:chgData name="Gerson Carneiro" userId="8e9262363d0490a9" providerId="LiveId" clId="{288FCDFE-88B9-724A-AC5B-D40E8D6F33C0}" dt="2022-12-26T16:13:54.691" v="976" actId="1076"/>
          <ac:picMkLst>
            <pc:docMk/>
            <pc:sldMk cId="2541816737" sldId="267"/>
            <ac:picMk id="20" creationId="{E912341A-AA03-2F2A-4E43-AC72AD79EF7C}"/>
          </ac:picMkLst>
        </pc:picChg>
        <pc:picChg chg="del mod">
          <ac:chgData name="Gerson Carneiro" userId="8e9262363d0490a9" providerId="LiveId" clId="{288FCDFE-88B9-724A-AC5B-D40E8D6F33C0}" dt="2022-12-26T16:12:20.894" v="965" actId="478"/>
          <ac:picMkLst>
            <pc:docMk/>
            <pc:sldMk cId="2541816737" sldId="267"/>
            <ac:picMk id="12294" creationId="{A232F846-B0A9-3A77-8003-70B08A80243F}"/>
          </ac:picMkLst>
        </pc:picChg>
        <pc:cxnChg chg="add del mod">
          <ac:chgData name="Gerson Carneiro" userId="8e9262363d0490a9" providerId="LiveId" clId="{288FCDFE-88B9-724A-AC5B-D40E8D6F33C0}" dt="2022-12-26T16:06:54.340" v="845" actId="478"/>
          <ac:cxnSpMkLst>
            <pc:docMk/>
            <pc:sldMk cId="2541816737" sldId="267"/>
            <ac:cxnSpMk id="19" creationId="{C03459F7-DF71-4B7F-3D6E-1CECF837807B}"/>
          </ac:cxnSpMkLst>
        </pc:cxnChg>
        <pc:cxnChg chg="mod">
          <ac:chgData name="Gerson Carneiro" userId="8e9262363d0490a9" providerId="LiveId" clId="{288FCDFE-88B9-724A-AC5B-D40E8D6F33C0}" dt="2022-12-26T16:13:54.691" v="976" actId="1076"/>
          <ac:cxnSpMkLst>
            <pc:docMk/>
            <pc:sldMk cId="2541816737" sldId="267"/>
            <ac:cxnSpMk id="22" creationId="{3155C89B-052D-9EEC-56F0-97F52ECDD46F}"/>
          </ac:cxnSpMkLst>
        </pc:cxnChg>
        <pc:cxnChg chg="add del mod">
          <ac:chgData name="Gerson Carneiro" userId="8e9262363d0490a9" providerId="LiveId" clId="{288FCDFE-88B9-724A-AC5B-D40E8D6F33C0}" dt="2022-12-26T16:14:09.011" v="978" actId="21"/>
          <ac:cxnSpMkLst>
            <pc:docMk/>
            <pc:sldMk cId="2541816737" sldId="267"/>
            <ac:cxnSpMk id="28" creationId="{1271BEEA-EAA1-15DD-1E68-D7DA8FA78666}"/>
          </ac:cxnSpMkLst>
        </pc:cxnChg>
        <pc:cxnChg chg="add del mod">
          <ac:chgData name="Gerson Carneiro" userId="8e9262363d0490a9" providerId="LiveId" clId="{288FCDFE-88B9-724A-AC5B-D40E8D6F33C0}" dt="2022-12-26T16:14:09.011" v="978" actId="21"/>
          <ac:cxnSpMkLst>
            <pc:docMk/>
            <pc:sldMk cId="2541816737" sldId="267"/>
            <ac:cxnSpMk id="31" creationId="{543E4E42-A692-539B-4F8B-2CDD07CF6DC5}"/>
          </ac:cxnSpMkLst>
        </pc:cxnChg>
        <pc:cxnChg chg="add del mod">
          <ac:chgData name="Gerson Carneiro" userId="8e9262363d0490a9" providerId="LiveId" clId="{288FCDFE-88B9-724A-AC5B-D40E8D6F33C0}" dt="2022-12-26T16:14:09.011" v="978" actId="21"/>
          <ac:cxnSpMkLst>
            <pc:docMk/>
            <pc:sldMk cId="2541816737" sldId="267"/>
            <ac:cxnSpMk id="36" creationId="{FF59F481-DA85-0E6F-CC15-1B910C5F392A}"/>
          </ac:cxnSpMkLst>
        </pc:cxnChg>
        <pc:cxnChg chg="add del mod">
          <ac:chgData name="Gerson Carneiro" userId="8e9262363d0490a9" providerId="LiveId" clId="{288FCDFE-88B9-724A-AC5B-D40E8D6F33C0}" dt="2022-12-26T16:14:09.011" v="978" actId="21"/>
          <ac:cxnSpMkLst>
            <pc:docMk/>
            <pc:sldMk cId="2541816737" sldId="267"/>
            <ac:cxnSpMk id="43" creationId="{BDAD0372-BD57-1EB5-2095-37E2D46D532E}"/>
          </ac:cxnSpMkLst>
        </pc:cxnChg>
        <pc:cxnChg chg="add del mod">
          <ac:chgData name="Gerson Carneiro" userId="8e9262363d0490a9" providerId="LiveId" clId="{288FCDFE-88B9-724A-AC5B-D40E8D6F33C0}" dt="2022-12-26T16:14:09.011" v="978" actId="21"/>
          <ac:cxnSpMkLst>
            <pc:docMk/>
            <pc:sldMk cId="2541816737" sldId="267"/>
            <ac:cxnSpMk id="45" creationId="{AC0443EA-9D1F-F118-8BBD-492751B15150}"/>
          </ac:cxnSpMkLst>
        </pc:cxnChg>
        <pc:cxnChg chg="add mod">
          <ac:chgData name="Gerson Carneiro" userId="8e9262363d0490a9" providerId="LiveId" clId="{288FCDFE-88B9-724A-AC5B-D40E8D6F33C0}" dt="2022-12-26T16:14:09.398" v="979"/>
          <ac:cxnSpMkLst>
            <pc:docMk/>
            <pc:sldMk cId="2541816737" sldId="267"/>
            <ac:cxnSpMk id="12289" creationId="{AF541486-EB0B-ADB1-47F3-0CA60DA71C61}"/>
          </ac:cxnSpMkLst>
        </pc:cxnChg>
        <pc:cxnChg chg="add mod">
          <ac:chgData name="Gerson Carneiro" userId="8e9262363d0490a9" providerId="LiveId" clId="{288FCDFE-88B9-724A-AC5B-D40E8D6F33C0}" dt="2022-12-26T16:14:09.398" v="979"/>
          <ac:cxnSpMkLst>
            <pc:docMk/>
            <pc:sldMk cId="2541816737" sldId="267"/>
            <ac:cxnSpMk id="12290" creationId="{B6B1544C-6F21-9F24-5B82-FFDDB7BA10B8}"/>
          </ac:cxnSpMkLst>
        </pc:cxnChg>
        <pc:cxnChg chg="add mod">
          <ac:chgData name="Gerson Carneiro" userId="8e9262363d0490a9" providerId="LiveId" clId="{288FCDFE-88B9-724A-AC5B-D40E8D6F33C0}" dt="2022-12-26T16:14:09.398" v="979"/>
          <ac:cxnSpMkLst>
            <pc:docMk/>
            <pc:sldMk cId="2541816737" sldId="267"/>
            <ac:cxnSpMk id="12291" creationId="{7B72BFBC-AD62-2D0B-0C4F-0C5026F16888}"/>
          </ac:cxnSpMkLst>
        </pc:cxnChg>
        <pc:cxnChg chg="add mod">
          <ac:chgData name="Gerson Carneiro" userId="8e9262363d0490a9" providerId="LiveId" clId="{288FCDFE-88B9-724A-AC5B-D40E8D6F33C0}" dt="2022-12-26T16:14:09.398" v="979"/>
          <ac:cxnSpMkLst>
            <pc:docMk/>
            <pc:sldMk cId="2541816737" sldId="267"/>
            <ac:cxnSpMk id="12293" creationId="{1092B3C4-A0A5-7A07-A7D4-35FF9F587AD9}"/>
          </ac:cxnSpMkLst>
        </pc:cxnChg>
        <pc:cxnChg chg="add mod">
          <ac:chgData name="Gerson Carneiro" userId="8e9262363d0490a9" providerId="LiveId" clId="{288FCDFE-88B9-724A-AC5B-D40E8D6F33C0}" dt="2022-12-26T16:14:09.398" v="979"/>
          <ac:cxnSpMkLst>
            <pc:docMk/>
            <pc:sldMk cId="2541816737" sldId="267"/>
            <ac:cxnSpMk id="12295" creationId="{F4E3A11F-CFF5-5602-5DD3-81D65DB32D6C}"/>
          </ac:cxnSpMkLst>
        </pc:cxnChg>
      </pc:sldChg>
      <pc:sldChg chg="addSp modSp mod">
        <pc:chgData name="Gerson Carneiro" userId="8e9262363d0490a9" providerId="LiveId" clId="{288FCDFE-88B9-724A-AC5B-D40E8D6F33C0}" dt="2022-12-26T16:31:51.828" v="1381" actId="1076"/>
        <pc:sldMkLst>
          <pc:docMk/>
          <pc:sldMk cId="878963537" sldId="268"/>
        </pc:sldMkLst>
        <pc:spChg chg="add mod">
          <ac:chgData name="Gerson Carneiro" userId="8e9262363d0490a9" providerId="LiveId" clId="{288FCDFE-88B9-724A-AC5B-D40E8D6F33C0}" dt="2022-12-26T16:31:51.828" v="1381" actId="1076"/>
          <ac:spMkLst>
            <pc:docMk/>
            <pc:sldMk cId="878963537" sldId="268"/>
            <ac:spMk id="3" creationId="{C2F9B902-BCBD-75D6-8BA2-06918FC2C7D1}"/>
          </ac:spMkLst>
        </pc:spChg>
        <pc:spChg chg="mod">
          <ac:chgData name="Gerson Carneiro" userId="8e9262363d0490a9" providerId="LiveId" clId="{288FCDFE-88B9-724A-AC5B-D40E8D6F33C0}" dt="2022-12-26T16:31:51.828" v="1381" actId="1076"/>
          <ac:spMkLst>
            <pc:docMk/>
            <pc:sldMk cId="878963537" sldId="268"/>
            <ac:spMk id="4" creationId="{1B2583FA-9082-B5B5-7AD7-0354B0854EE9}"/>
          </ac:spMkLst>
        </pc:spChg>
        <pc:spChg chg="add mod">
          <ac:chgData name="Gerson Carneiro" userId="8e9262363d0490a9" providerId="LiveId" clId="{288FCDFE-88B9-724A-AC5B-D40E8D6F33C0}" dt="2022-12-26T16:31:51.828" v="1381" actId="1076"/>
          <ac:spMkLst>
            <pc:docMk/>
            <pc:sldMk cId="878963537" sldId="268"/>
            <ac:spMk id="5" creationId="{213223CD-5DBF-FFF2-8E36-5CDF6D816D0A}"/>
          </ac:spMkLst>
        </pc:spChg>
        <pc:spChg chg="add mod">
          <ac:chgData name="Gerson Carneiro" userId="8e9262363d0490a9" providerId="LiveId" clId="{288FCDFE-88B9-724A-AC5B-D40E8D6F33C0}" dt="2022-12-26T16:31:51.828" v="1381" actId="1076"/>
          <ac:spMkLst>
            <pc:docMk/>
            <pc:sldMk cId="878963537" sldId="268"/>
            <ac:spMk id="7" creationId="{56EACAE6-A7C3-2A1D-0315-334D00F06848}"/>
          </ac:spMkLst>
        </pc:spChg>
        <pc:spChg chg="add mod">
          <ac:chgData name="Gerson Carneiro" userId="8e9262363d0490a9" providerId="LiveId" clId="{288FCDFE-88B9-724A-AC5B-D40E8D6F33C0}" dt="2022-12-26T16:31:51.828" v="1381" actId="1076"/>
          <ac:spMkLst>
            <pc:docMk/>
            <pc:sldMk cId="878963537" sldId="268"/>
            <ac:spMk id="8" creationId="{706350E8-CA87-AD27-B811-278E302D1EDF}"/>
          </ac:spMkLst>
        </pc:spChg>
        <pc:picChg chg="mod">
          <ac:chgData name="Gerson Carneiro" userId="8e9262363d0490a9" providerId="LiveId" clId="{288FCDFE-88B9-724A-AC5B-D40E8D6F33C0}" dt="2022-12-26T16:31:51.828" v="1381" actId="1076"/>
          <ac:picMkLst>
            <pc:docMk/>
            <pc:sldMk cId="878963537" sldId="268"/>
            <ac:picMk id="1026" creationId="{F7AD8B66-B0CF-B853-52B0-AB2516E034AB}"/>
          </ac:picMkLst>
        </pc:picChg>
        <pc:cxnChg chg="add mod">
          <ac:chgData name="Gerson Carneiro" userId="8e9262363d0490a9" providerId="LiveId" clId="{288FCDFE-88B9-724A-AC5B-D40E8D6F33C0}" dt="2022-12-26T16:31:51.828" v="1381" actId="1076"/>
          <ac:cxnSpMkLst>
            <pc:docMk/>
            <pc:sldMk cId="878963537" sldId="268"/>
            <ac:cxnSpMk id="10" creationId="{6EAF8A05-B69F-CEE9-25FC-77D094114361}"/>
          </ac:cxnSpMkLst>
        </pc:cxnChg>
        <pc:cxnChg chg="add mod">
          <ac:chgData name="Gerson Carneiro" userId="8e9262363d0490a9" providerId="LiveId" clId="{288FCDFE-88B9-724A-AC5B-D40E8D6F33C0}" dt="2022-12-26T16:31:51.828" v="1381" actId="1076"/>
          <ac:cxnSpMkLst>
            <pc:docMk/>
            <pc:sldMk cId="878963537" sldId="268"/>
            <ac:cxnSpMk id="12" creationId="{57119101-BE30-23B9-78CB-B76F7BC38DCF}"/>
          </ac:cxnSpMkLst>
        </pc:cxnChg>
      </pc:sldChg>
      <pc:sldChg chg="delSp add mod">
        <pc:chgData name="Gerson Carneiro" userId="8e9262363d0490a9" providerId="LiveId" clId="{288FCDFE-88B9-724A-AC5B-D40E8D6F33C0}" dt="2022-12-26T17:21:21.795" v="2190" actId="478"/>
        <pc:sldMkLst>
          <pc:docMk/>
          <pc:sldMk cId="1598139475" sldId="269"/>
        </pc:sldMkLst>
        <pc:spChg chg="del">
          <ac:chgData name="Gerson Carneiro" userId="8e9262363d0490a9" providerId="LiveId" clId="{288FCDFE-88B9-724A-AC5B-D40E8D6F33C0}" dt="2022-12-26T17:21:21.795" v="2190" actId="478"/>
          <ac:spMkLst>
            <pc:docMk/>
            <pc:sldMk cId="1598139475" sldId="269"/>
            <ac:spMk id="4" creationId="{1B2583FA-9082-B5B5-7AD7-0354B0854EE9}"/>
          </ac:spMkLst>
        </pc:spChg>
      </pc:sldChg>
      <pc:sldChg chg="delSp modSp add mod">
        <pc:chgData name="Gerson Carneiro" userId="8e9262363d0490a9" providerId="LiveId" clId="{288FCDFE-88B9-724A-AC5B-D40E8D6F33C0}" dt="2022-12-26T18:06:44.965" v="3168" actId="478"/>
        <pc:sldMkLst>
          <pc:docMk/>
          <pc:sldMk cId="2994800480" sldId="270"/>
        </pc:sldMkLst>
        <pc:spChg chg="mod">
          <ac:chgData name="Gerson Carneiro" userId="8e9262363d0490a9" providerId="LiveId" clId="{288FCDFE-88B9-724A-AC5B-D40E8D6F33C0}" dt="2022-12-26T16:58:16.937" v="1616" actId="20577"/>
          <ac:spMkLst>
            <pc:docMk/>
            <pc:sldMk cId="2994800480" sldId="270"/>
            <ac:spMk id="2" creationId="{8E19ECD7-F0C7-9664-8054-25B55ECDF9B5}"/>
          </ac:spMkLst>
        </pc:spChg>
        <pc:spChg chg="del">
          <ac:chgData name="Gerson Carneiro" userId="8e9262363d0490a9" providerId="LiveId" clId="{288FCDFE-88B9-724A-AC5B-D40E8D6F33C0}" dt="2022-12-26T16:58:26.894" v="1618" actId="478"/>
          <ac:spMkLst>
            <pc:docMk/>
            <pc:sldMk cId="2994800480" sldId="270"/>
            <ac:spMk id="3" creationId="{10E97A5E-035A-7D22-58ED-70D6D23C3701}"/>
          </ac:spMkLst>
        </pc:spChg>
        <pc:spChg chg="del">
          <ac:chgData name="Gerson Carneiro" userId="8e9262363d0490a9" providerId="LiveId" clId="{288FCDFE-88B9-724A-AC5B-D40E8D6F33C0}" dt="2022-12-26T16:58:26.894" v="1618" actId="478"/>
          <ac:spMkLst>
            <pc:docMk/>
            <pc:sldMk cId="2994800480" sldId="270"/>
            <ac:spMk id="6" creationId="{B8DEC6A6-199F-D6D6-7B07-E3FCCE21093D}"/>
          </ac:spMkLst>
        </pc:spChg>
        <pc:spChg chg="del">
          <ac:chgData name="Gerson Carneiro" userId="8e9262363d0490a9" providerId="LiveId" clId="{288FCDFE-88B9-724A-AC5B-D40E8D6F33C0}" dt="2022-12-26T16:58:26.894" v="1618" actId="478"/>
          <ac:spMkLst>
            <pc:docMk/>
            <pc:sldMk cId="2994800480" sldId="270"/>
            <ac:spMk id="14" creationId="{93473302-A798-AB42-9C39-DB58BEA12151}"/>
          </ac:spMkLst>
        </pc:spChg>
        <pc:spChg chg="del">
          <ac:chgData name="Gerson Carneiro" userId="8e9262363d0490a9" providerId="LiveId" clId="{288FCDFE-88B9-724A-AC5B-D40E8D6F33C0}" dt="2022-12-26T16:58:26.894" v="1618" actId="478"/>
          <ac:spMkLst>
            <pc:docMk/>
            <pc:sldMk cId="2994800480" sldId="270"/>
            <ac:spMk id="15" creationId="{A8B784D4-6920-291E-6EE9-2494514896C7}"/>
          </ac:spMkLst>
        </pc:spChg>
        <pc:spChg chg="del">
          <ac:chgData name="Gerson Carneiro" userId="8e9262363d0490a9" providerId="LiveId" clId="{288FCDFE-88B9-724A-AC5B-D40E8D6F33C0}" dt="2022-12-26T16:58:26.894" v="1618" actId="478"/>
          <ac:spMkLst>
            <pc:docMk/>
            <pc:sldMk cId="2994800480" sldId="270"/>
            <ac:spMk id="16" creationId="{ACA8AA30-3EF8-7C22-673C-FE7963187748}"/>
          </ac:spMkLst>
        </pc:spChg>
        <pc:spChg chg="del">
          <ac:chgData name="Gerson Carneiro" userId="8e9262363d0490a9" providerId="LiveId" clId="{288FCDFE-88B9-724A-AC5B-D40E8D6F33C0}" dt="2022-12-26T16:58:26.894" v="1618" actId="478"/>
          <ac:spMkLst>
            <pc:docMk/>
            <pc:sldMk cId="2994800480" sldId="270"/>
            <ac:spMk id="17" creationId="{D545C238-49A4-C8DF-CBA6-80F14064C761}"/>
          </ac:spMkLst>
        </pc:spChg>
        <pc:spChg chg="del">
          <ac:chgData name="Gerson Carneiro" userId="8e9262363d0490a9" providerId="LiveId" clId="{288FCDFE-88B9-724A-AC5B-D40E8D6F33C0}" dt="2022-12-26T16:58:26.894" v="1618" actId="478"/>
          <ac:spMkLst>
            <pc:docMk/>
            <pc:sldMk cId="2994800480" sldId="270"/>
            <ac:spMk id="18" creationId="{2B7CED39-FA62-8588-6A09-E1EDEB704FA8}"/>
          </ac:spMkLst>
        </pc:spChg>
        <pc:spChg chg="del">
          <ac:chgData name="Gerson Carneiro" userId="8e9262363d0490a9" providerId="LiveId" clId="{288FCDFE-88B9-724A-AC5B-D40E8D6F33C0}" dt="2022-12-26T16:58:26.894" v="1618" actId="478"/>
          <ac:spMkLst>
            <pc:docMk/>
            <pc:sldMk cId="2994800480" sldId="270"/>
            <ac:spMk id="19" creationId="{493D0C15-1F53-A110-704B-B02F62DFB3E3}"/>
          </ac:spMkLst>
        </pc:spChg>
        <pc:spChg chg="del">
          <ac:chgData name="Gerson Carneiro" userId="8e9262363d0490a9" providerId="LiveId" clId="{288FCDFE-88B9-724A-AC5B-D40E8D6F33C0}" dt="2022-12-26T16:58:26.894" v="1618" actId="478"/>
          <ac:spMkLst>
            <pc:docMk/>
            <pc:sldMk cId="2994800480" sldId="270"/>
            <ac:spMk id="20" creationId="{6F588751-C49F-3EB9-3303-49969C771DD5}"/>
          </ac:spMkLst>
        </pc:spChg>
        <pc:spChg chg="del">
          <ac:chgData name="Gerson Carneiro" userId="8e9262363d0490a9" providerId="LiveId" clId="{288FCDFE-88B9-724A-AC5B-D40E8D6F33C0}" dt="2022-12-26T18:06:44.965" v="3168" actId="478"/>
          <ac:spMkLst>
            <pc:docMk/>
            <pc:sldMk cId="2994800480" sldId="270"/>
            <ac:spMk id="25" creationId="{19ACECDD-6CA4-24A4-E78A-5D7A73DDF53C}"/>
          </ac:spMkLst>
        </pc:spChg>
        <pc:spChg chg="mod">
          <ac:chgData name="Gerson Carneiro" userId="8e9262363d0490a9" providerId="LiveId" clId="{288FCDFE-88B9-724A-AC5B-D40E8D6F33C0}" dt="2022-12-26T17:20:05.790" v="2187" actId="114"/>
          <ac:spMkLst>
            <pc:docMk/>
            <pc:sldMk cId="2994800480" sldId="270"/>
            <ac:spMk id="26" creationId="{72844D80-ED65-75E0-ACC0-40398204B6C4}"/>
          </ac:spMkLst>
        </pc:spChg>
        <pc:picChg chg="del">
          <ac:chgData name="Gerson Carneiro" userId="8e9262363d0490a9" providerId="LiveId" clId="{288FCDFE-88B9-724A-AC5B-D40E8D6F33C0}" dt="2022-12-26T16:58:26.894" v="1618" actId="478"/>
          <ac:picMkLst>
            <pc:docMk/>
            <pc:sldMk cId="2994800480" sldId="270"/>
            <ac:picMk id="12" creationId="{05EF3892-5AFE-5265-F953-7BA9279B21A3}"/>
          </ac:picMkLst>
        </pc:picChg>
        <pc:picChg chg="del">
          <ac:chgData name="Gerson Carneiro" userId="8e9262363d0490a9" providerId="LiveId" clId="{288FCDFE-88B9-724A-AC5B-D40E8D6F33C0}" dt="2022-12-26T16:58:26.894" v="1618" actId="478"/>
          <ac:picMkLst>
            <pc:docMk/>
            <pc:sldMk cId="2994800480" sldId="270"/>
            <ac:picMk id="13" creationId="{F6029D20-CEF7-B714-AA27-5101D8536334}"/>
          </ac:picMkLst>
        </pc:picChg>
        <pc:cxnChg chg="del">
          <ac:chgData name="Gerson Carneiro" userId="8e9262363d0490a9" providerId="LiveId" clId="{288FCDFE-88B9-724A-AC5B-D40E8D6F33C0}" dt="2022-12-26T16:58:26.894" v="1618" actId="478"/>
          <ac:cxnSpMkLst>
            <pc:docMk/>
            <pc:sldMk cId="2994800480" sldId="270"/>
            <ac:cxnSpMk id="21" creationId="{13347583-3855-40B1-6E70-A217CA22927E}"/>
          </ac:cxnSpMkLst>
        </pc:cxnChg>
      </pc:sldChg>
      <pc:sldChg chg="delSp modSp add mod">
        <pc:chgData name="Gerson Carneiro" userId="8e9262363d0490a9" providerId="LiveId" clId="{288FCDFE-88B9-724A-AC5B-D40E8D6F33C0}" dt="2022-12-26T17:43:22.126" v="2942" actId="1076"/>
        <pc:sldMkLst>
          <pc:docMk/>
          <pc:sldMk cId="445646808" sldId="271"/>
        </pc:sldMkLst>
        <pc:spChg chg="mod">
          <ac:chgData name="Gerson Carneiro" userId="8e9262363d0490a9" providerId="LiveId" clId="{288FCDFE-88B9-724A-AC5B-D40E8D6F33C0}" dt="2022-12-26T17:43:06.492" v="2936" actId="20577"/>
          <ac:spMkLst>
            <pc:docMk/>
            <pc:sldMk cId="445646808" sldId="271"/>
            <ac:spMk id="3" creationId="{7030B8BF-2EB1-2FD7-955D-4B82BBE6B8AF}"/>
          </ac:spMkLst>
        </pc:spChg>
        <pc:spChg chg="mod">
          <ac:chgData name="Gerson Carneiro" userId="8e9262363d0490a9" providerId="LiveId" clId="{288FCDFE-88B9-724A-AC5B-D40E8D6F33C0}" dt="2022-12-26T17:43:22.126" v="2942" actId="1076"/>
          <ac:spMkLst>
            <pc:docMk/>
            <pc:sldMk cId="445646808" sldId="271"/>
            <ac:spMk id="9" creationId="{638D5D2A-065D-3690-2AAE-69A01140CD01}"/>
          </ac:spMkLst>
        </pc:spChg>
        <pc:picChg chg="del">
          <ac:chgData name="Gerson Carneiro" userId="8e9262363d0490a9" providerId="LiveId" clId="{288FCDFE-88B9-724A-AC5B-D40E8D6F33C0}" dt="2022-12-26T17:22:49.044" v="2255" actId="478"/>
          <ac:picMkLst>
            <pc:docMk/>
            <pc:sldMk cId="445646808" sldId="271"/>
            <ac:picMk id="2" creationId="{6CF1157B-785F-1823-E688-468616DE6AD7}"/>
          </ac:picMkLst>
        </pc:picChg>
        <pc:picChg chg="del">
          <ac:chgData name="Gerson Carneiro" userId="8e9262363d0490a9" providerId="LiveId" clId="{288FCDFE-88B9-724A-AC5B-D40E8D6F33C0}" dt="2022-12-26T17:22:22.523" v="2213" actId="478"/>
          <ac:picMkLst>
            <pc:docMk/>
            <pc:sldMk cId="445646808" sldId="271"/>
            <ac:picMk id="5121" creationId="{716C3799-B473-43A2-C296-41A647487787}"/>
          </ac:picMkLst>
        </pc:picChg>
        <pc:picChg chg="del">
          <ac:chgData name="Gerson Carneiro" userId="8e9262363d0490a9" providerId="LiveId" clId="{288FCDFE-88B9-724A-AC5B-D40E8D6F33C0}" dt="2022-12-26T17:22:39.635" v="2221" actId="478"/>
          <ac:picMkLst>
            <pc:docMk/>
            <pc:sldMk cId="445646808" sldId="271"/>
            <ac:picMk id="5124" creationId="{C83F2FE4-A78F-99C5-D761-6E6797EC74D4}"/>
          </ac:picMkLst>
        </pc:picChg>
        <pc:picChg chg="del mod">
          <ac:chgData name="Gerson Carneiro" userId="8e9262363d0490a9" providerId="LiveId" clId="{288FCDFE-88B9-724A-AC5B-D40E8D6F33C0}" dt="2022-12-26T17:22:38.895" v="2220" actId="478"/>
          <ac:picMkLst>
            <pc:docMk/>
            <pc:sldMk cId="445646808" sldId="271"/>
            <ac:picMk id="5125" creationId="{D7C8E8A2-3042-00BA-E1C8-90ABBFA14F20}"/>
          </ac:picMkLst>
        </pc:picChg>
        <pc:picChg chg="del">
          <ac:chgData name="Gerson Carneiro" userId="8e9262363d0490a9" providerId="LiveId" clId="{288FCDFE-88B9-724A-AC5B-D40E8D6F33C0}" dt="2022-12-26T17:22:22.523" v="2213" actId="478"/>
          <ac:picMkLst>
            <pc:docMk/>
            <pc:sldMk cId="445646808" sldId="271"/>
            <ac:picMk id="5126" creationId="{63159D14-847A-E2BE-86AF-843A4B3CB2E5}"/>
          </ac:picMkLst>
        </pc:picChg>
        <pc:picChg chg="del">
          <ac:chgData name="Gerson Carneiro" userId="8e9262363d0490a9" providerId="LiveId" clId="{288FCDFE-88B9-724A-AC5B-D40E8D6F33C0}" dt="2022-12-26T17:22:22.523" v="2213" actId="478"/>
          <ac:picMkLst>
            <pc:docMk/>
            <pc:sldMk cId="445646808" sldId="271"/>
            <ac:picMk id="5127" creationId="{DCD3A722-26F8-A8E1-2CD5-0419D1353517}"/>
          </ac:picMkLst>
        </pc:picChg>
        <pc:picChg chg="del">
          <ac:chgData name="Gerson Carneiro" userId="8e9262363d0490a9" providerId="LiveId" clId="{288FCDFE-88B9-724A-AC5B-D40E8D6F33C0}" dt="2022-12-26T17:22:22.523" v="2213" actId="478"/>
          <ac:picMkLst>
            <pc:docMk/>
            <pc:sldMk cId="445646808" sldId="271"/>
            <ac:picMk id="5128" creationId="{3BD53A6D-46CC-E3BA-9350-61EEC9150BAE}"/>
          </ac:picMkLst>
        </pc:picChg>
        <pc:picChg chg="del mod">
          <ac:chgData name="Gerson Carneiro" userId="8e9262363d0490a9" providerId="LiveId" clId="{288FCDFE-88B9-724A-AC5B-D40E8D6F33C0}" dt="2022-12-26T17:22:37.614" v="2218" actId="478"/>
          <ac:picMkLst>
            <pc:docMk/>
            <pc:sldMk cId="445646808" sldId="271"/>
            <ac:picMk id="5130" creationId="{6DEC49DF-0612-1672-5FC3-09D64168859E}"/>
          </ac:picMkLst>
        </pc:picChg>
        <pc:picChg chg="del">
          <ac:chgData name="Gerson Carneiro" userId="8e9262363d0490a9" providerId="LiveId" clId="{288FCDFE-88B9-724A-AC5B-D40E8D6F33C0}" dt="2022-12-26T17:22:36.309" v="2216" actId="478"/>
          <ac:picMkLst>
            <pc:docMk/>
            <pc:sldMk cId="445646808" sldId="271"/>
            <ac:picMk id="5131" creationId="{BE9EF209-F537-7C04-2B70-82E0AB38D92A}"/>
          </ac:picMkLst>
        </pc:picChg>
        <pc:picChg chg="del mod">
          <ac:chgData name="Gerson Carneiro" userId="8e9262363d0490a9" providerId="LiveId" clId="{288FCDFE-88B9-724A-AC5B-D40E8D6F33C0}" dt="2022-12-26T17:22:34.348" v="2215" actId="478"/>
          <ac:picMkLst>
            <pc:docMk/>
            <pc:sldMk cId="445646808" sldId="271"/>
            <ac:picMk id="5132" creationId="{D39C289C-D700-F6C5-A7BF-B8B066B8D0C4}"/>
          </ac:picMkLst>
        </pc:picChg>
        <pc:picChg chg="del">
          <ac:chgData name="Gerson Carneiro" userId="8e9262363d0490a9" providerId="LiveId" clId="{288FCDFE-88B9-724A-AC5B-D40E8D6F33C0}" dt="2022-12-26T17:22:22.523" v="2213" actId="478"/>
          <ac:picMkLst>
            <pc:docMk/>
            <pc:sldMk cId="445646808" sldId="271"/>
            <ac:picMk id="5133" creationId="{42BE1885-9F00-6DB1-4BAD-B815FCE63056}"/>
          </ac:picMkLst>
        </pc:picChg>
        <pc:picChg chg="del">
          <ac:chgData name="Gerson Carneiro" userId="8e9262363d0490a9" providerId="LiveId" clId="{288FCDFE-88B9-724A-AC5B-D40E8D6F33C0}" dt="2022-12-26T17:22:05.697" v="2200" actId="478"/>
          <ac:picMkLst>
            <pc:docMk/>
            <pc:sldMk cId="445646808" sldId="271"/>
            <ac:picMk id="5134" creationId="{37BBC04A-1926-A97B-8BC3-E01B82E0E7EB}"/>
          </ac:picMkLst>
        </pc:picChg>
      </pc:sldChg>
      <pc:sldChg chg="new del">
        <pc:chgData name="Gerson Carneiro" userId="8e9262363d0490a9" providerId="LiveId" clId="{288FCDFE-88B9-724A-AC5B-D40E8D6F33C0}" dt="2022-12-26T17:01:33.511" v="1621" actId="2696"/>
        <pc:sldMkLst>
          <pc:docMk/>
          <pc:sldMk cId="4268929084" sldId="271"/>
        </pc:sldMkLst>
      </pc:sldChg>
      <pc:sldChg chg="addSp delSp modSp add mod">
        <pc:chgData name="Gerson Carneiro" userId="8e9262363d0490a9" providerId="LiveId" clId="{288FCDFE-88B9-724A-AC5B-D40E8D6F33C0}" dt="2022-12-26T17:36:03.898" v="2771" actId="1076"/>
        <pc:sldMkLst>
          <pc:docMk/>
          <pc:sldMk cId="2045655384" sldId="272"/>
        </pc:sldMkLst>
        <pc:spChg chg="mod">
          <ac:chgData name="Gerson Carneiro" userId="8e9262363d0490a9" providerId="LiveId" clId="{288FCDFE-88B9-724A-AC5B-D40E8D6F33C0}" dt="2022-12-26T17:29:19.595" v="2740" actId="20577"/>
          <ac:spMkLst>
            <pc:docMk/>
            <pc:sldMk cId="2045655384" sldId="272"/>
            <ac:spMk id="2" creationId="{8E19ECD7-F0C7-9664-8054-25B55ECDF9B5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3" creationId="{10E97A5E-035A-7D22-58ED-70D6D23C3701}"/>
          </ac:spMkLst>
        </pc:spChg>
        <pc:spChg chg="add del mod">
          <ac:chgData name="Gerson Carneiro" userId="8e9262363d0490a9" providerId="LiveId" clId="{288FCDFE-88B9-724A-AC5B-D40E8D6F33C0}" dt="2022-12-26T17:34:55.105" v="2745" actId="478"/>
          <ac:spMkLst>
            <pc:docMk/>
            <pc:sldMk cId="2045655384" sldId="272"/>
            <ac:spMk id="5" creationId="{25417AF0-8E7D-548C-1DDE-71129AC0BB45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6" creationId="{B8DEC6A6-199F-D6D6-7B07-E3FCCE21093D}"/>
          </ac:spMkLst>
        </pc:spChg>
        <pc:spChg chg="add mod">
          <ac:chgData name="Gerson Carneiro" userId="8e9262363d0490a9" providerId="LiveId" clId="{288FCDFE-88B9-724A-AC5B-D40E8D6F33C0}" dt="2022-12-26T17:36:03.898" v="2771" actId="1076"/>
          <ac:spMkLst>
            <pc:docMk/>
            <pc:sldMk cId="2045655384" sldId="272"/>
            <ac:spMk id="8" creationId="{7280B033-2626-FE8A-36A3-A0BE53AC0963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14" creationId="{93473302-A798-AB42-9C39-DB58BEA12151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15" creationId="{A8B784D4-6920-291E-6EE9-2494514896C7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16" creationId="{ACA8AA30-3EF8-7C22-673C-FE7963187748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17" creationId="{D545C238-49A4-C8DF-CBA6-80F14064C761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18" creationId="{2B7CED39-FA62-8588-6A09-E1EDEB704FA8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19" creationId="{493D0C15-1F53-A110-704B-B02F62DFB3E3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20" creationId="{6F588751-C49F-3EB9-3303-49969C771DD5}"/>
          </ac:spMkLst>
        </pc:spChg>
        <pc:spChg chg="del">
          <ac:chgData name="Gerson Carneiro" userId="8e9262363d0490a9" providerId="LiveId" clId="{288FCDFE-88B9-724A-AC5B-D40E8D6F33C0}" dt="2022-12-26T17:29:23.186" v="2741" actId="478"/>
          <ac:spMkLst>
            <pc:docMk/>
            <pc:sldMk cId="2045655384" sldId="272"/>
            <ac:spMk id="22" creationId="{19D776DE-2821-C905-0D41-BBB76D74CC12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25" creationId="{19ACECDD-6CA4-24A4-E78A-5D7A73DDF53C}"/>
          </ac:spMkLst>
        </pc:spChg>
        <pc:spChg chg="del">
          <ac:chgData name="Gerson Carneiro" userId="8e9262363d0490a9" providerId="LiveId" clId="{288FCDFE-88B9-724A-AC5B-D40E8D6F33C0}" dt="2022-12-26T17:34:03.696" v="2742" actId="478"/>
          <ac:spMkLst>
            <pc:docMk/>
            <pc:sldMk cId="2045655384" sldId="272"/>
            <ac:spMk id="26" creationId="{72844D80-ED65-75E0-ACC0-40398204B6C4}"/>
          </ac:spMkLst>
        </pc:spChg>
        <pc:picChg chg="add mod">
          <ac:chgData name="Gerson Carneiro" userId="8e9262363d0490a9" providerId="LiveId" clId="{288FCDFE-88B9-724A-AC5B-D40E8D6F33C0}" dt="2022-12-26T17:36:03.898" v="2771" actId="1076"/>
          <ac:picMkLst>
            <pc:docMk/>
            <pc:sldMk cId="2045655384" sldId="272"/>
            <ac:picMk id="7" creationId="{629434B6-989B-3BFD-F49F-5F47AC158FBE}"/>
          </ac:picMkLst>
        </pc:picChg>
        <pc:picChg chg="del">
          <ac:chgData name="Gerson Carneiro" userId="8e9262363d0490a9" providerId="LiveId" clId="{288FCDFE-88B9-724A-AC5B-D40E8D6F33C0}" dt="2022-12-26T17:34:03.696" v="2742" actId="478"/>
          <ac:picMkLst>
            <pc:docMk/>
            <pc:sldMk cId="2045655384" sldId="272"/>
            <ac:picMk id="12" creationId="{05EF3892-5AFE-5265-F953-7BA9279B21A3}"/>
          </ac:picMkLst>
        </pc:picChg>
        <pc:picChg chg="del">
          <ac:chgData name="Gerson Carneiro" userId="8e9262363d0490a9" providerId="LiveId" clId="{288FCDFE-88B9-724A-AC5B-D40E8D6F33C0}" dt="2022-12-26T17:34:03.696" v="2742" actId="478"/>
          <ac:picMkLst>
            <pc:docMk/>
            <pc:sldMk cId="2045655384" sldId="272"/>
            <ac:picMk id="13" creationId="{F6029D20-CEF7-B714-AA27-5101D8536334}"/>
          </ac:picMkLst>
        </pc:picChg>
        <pc:cxnChg chg="del">
          <ac:chgData name="Gerson Carneiro" userId="8e9262363d0490a9" providerId="LiveId" clId="{288FCDFE-88B9-724A-AC5B-D40E8D6F33C0}" dt="2022-12-26T17:34:03.696" v="2742" actId="478"/>
          <ac:cxnSpMkLst>
            <pc:docMk/>
            <pc:sldMk cId="2045655384" sldId="272"/>
            <ac:cxnSpMk id="21" creationId="{13347583-3855-40B1-6E70-A217CA22927E}"/>
          </ac:cxnSpMkLst>
        </pc:cxnChg>
      </pc:sldChg>
      <pc:sldChg chg="addSp delSp modSp add mod">
        <pc:chgData name="Gerson Carneiro" userId="8e9262363d0490a9" providerId="LiveId" clId="{288FCDFE-88B9-724A-AC5B-D40E8D6F33C0}" dt="2022-12-26T17:39:57.329" v="2864" actId="20577"/>
        <pc:sldMkLst>
          <pc:docMk/>
          <pc:sldMk cId="3219568239" sldId="273"/>
        </pc:sldMkLst>
        <pc:spChg chg="mod">
          <ac:chgData name="Gerson Carneiro" userId="8e9262363d0490a9" providerId="LiveId" clId="{288FCDFE-88B9-724A-AC5B-D40E8D6F33C0}" dt="2022-12-26T17:36:34.929" v="2802" actId="20577"/>
          <ac:spMkLst>
            <pc:docMk/>
            <pc:sldMk cId="3219568239" sldId="273"/>
            <ac:spMk id="2" creationId="{8E19ECD7-F0C7-9664-8054-25B55ECDF9B5}"/>
          </ac:spMkLst>
        </pc:spChg>
        <pc:spChg chg="add del mod">
          <ac:chgData name="Gerson Carneiro" userId="8e9262363d0490a9" providerId="LiveId" clId="{288FCDFE-88B9-724A-AC5B-D40E8D6F33C0}" dt="2022-12-26T17:37:05.328" v="2806" actId="478"/>
          <ac:spMkLst>
            <pc:docMk/>
            <pc:sldMk cId="3219568239" sldId="273"/>
            <ac:spMk id="3" creationId="{EBA4FF8D-413E-94A8-808B-15AC6A9926FE}"/>
          </ac:spMkLst>
        </pc:spChg>
        <pc:spChg chg="add del mod">
          <ac:chgData name="Gerson Carneiro" userId="8e9262363d0490a9" providerId="LiveId" clId="{288FCDFE-88B9-724A-AC5B-D40E8D6F33C0}" dt="2022-12-26T17:37:54.691" v="2808" actId="478"/>
          <ac:spMkLst>
            <pc:docMk/>
            <pc:sldMk cId="3219568239" sldId="273"/>
            <ac:spMk id="4" creationId="{0E64C205-A8B9-FFE9-FA18-A587A008554E}"/>
          </ac:spMkLst>
        </pc:spChg>
        <pc:spChg chg="del">
          <ac:chgData name="Gerson Carneiro" userId="8e9262363d0490a9" providerId="LiveId" clId="{288FCDFE-88B9-724A-AC5B-D40E8D6F33C0}" dt="2022-12-26T17:36:39.250" v="2804" actId="478"/>
          <ac:spMkLst>
            <pc:docMk/>
            <pc:sldMk cId="3219568239" sldId="273"/>
            <ac:spMk id="8" creationId="{7280B033-2626-FE8A-36A3-A0BE53AC0963}"/>
          </ac:spMkLst>
        </pc:spChg>
        <pc:spChg chg="add mod">
          <ac:chgData name="Gerson Carneiro" userId="8e9262363d0490a9" providerId="LiveId" clId="{288FCDFE-88B9-724A-AC5B-D40E8D6F33C0}" dt="2022-12-26T17:39:18.027" v="2823" actId="114"/>
          <ac:spMkLst>
            <pc:docMk/>
            <pc:sldMk cId="3219568239" sldId="273"/>
            <ac:spMk id="9" creationId="{E75FE71D-04AC-B56D-7730-B3EDBA87786B}"/>
          </ac:spMkLst>
        </pc:spChg>
        <pc:spChg chg="add mod">
          <ac:chgData name="Gerson Carneiro" userId="8e9262363d0490a9" providerId="LiveId" clId="{288FCDFE-88B9-724A-AC5B-D40E8D6F33C0}" dt="2022-12-26T17:39:57.329" v="2864" actId="20577"/>
          <ac:spMkLst>
            <pc:docMk/>
            <pc:sldMk cId="3219568239" sldId="273"/>
            <ac:spMk id="10" creationId="{8686648D-D5CD-B186-C4DB-00008199137A}"/>
          </ac:spMkLst>
        </pc:spChg>
        <pc:picChg chg="add mod">
          <ac:chgData name="Gerson Carneiro" userId="8e9262363d0490a9" providerId="LiveId" clId="{288FCDFE-88B9-724A-AC5B-D40E8D6F33C0}" dt="2022-12-26T17:38:15.487" v="2813" actId="208"/>
          <ac:picMkLst>
            <pc:docMk/>
            <pc:sldMk cId="3219568239" sldId="273"/>
            <ac:picMk id="5" creationId="{AC0970B6-634F-34F0-A3DC-DC0055E83252}"/>
          </ac:picMkLst>
        </pc:picChg>
        <pc:picChg chg="del">
          <ac:chgData name="Gerson Carneiro" userId="8e9262363d0490a9" providerId="LiveId" clId="{288FCDFE-88B9-724A-AC5B-D40E8D6F33C0}" dt="2022-12-26T17:36:37.139" v="2803" actId="478"/>
          <ac:picMkLst>
            <pc:docMk/>
            <pc:sldMk cId="3219568239" sldId="273"/>
            <ac:picMk id="7" creationId="{629434B6-989B-3BFD-F49F-5F47AC158FBE}"/>
          </ac:picMkLst>
        </pc:picChg>
      </pc:sldChg>
      <pc:sldChg chg="add">
        <pc:chgData name="Gerson Carneiro" userId="8e9262363d0490a9" providerId="LiveId" clId="{288FCDFE-88B9-724A-AC5B-D40E8D6F33C0}" dt="2022-12-26T17:40:27.608" v="2865" actId="2890"/>
        <pc:sldMkLst>
          <pc:docMk/>
          <pc:sldMk cId="1251998105" sldId="274"/>
        </pc:sldMkLst>
      </pc:sldChg>
      <pc:sldChg chg="delSp modSp add mod">
        <pc:chgData name="Gerson Carneiro" userId="8e9262363d0490a9" providerId="LiveId" clId="{288FCDFE-88B9-724A-AC5B-D40E8D6F33C0}" dt="2022-12-26T17:54:50.461" v="3086" actId="1076"/>
        <pc:sldMkLst>
          <pc:docMk/>
          <pc:sldMk cId="3749247473" sldId="275"/>
        </pc:sldMkLst>
        <pc:spChg chg="mod">
          <ac:chgData name="Gerson Carneiro" userId="8e9262363d0490a9" providerId="LiveId" clId="{288FCDFE-88B9-724A-AC5B-D40E8D6F33C0}" dt="2022-12-26T17:54:50.461" v="3086" actId="1076"/>
          <ac:spMkLst>
            <pc:docMk/>
            <pc:sldMk cId="3749247473" sldId="275"/>
            <ac:spMk id="2" creationId="{8E19ECD7-F0C7-9664-8054-25B55ECDF9B5}"/>
          </ac:spMkLst>
        </pc:spChg>
        <pc:spChg chg="del">
          <ac:chgData name="Gerson Carneiro" userId="8e9262363d0490a9" providerId="LiveId" clId="{288FCDFE-88B9-724A-AC5B-D40E8D6F33C0}" dt="2022-12-26T17:54:15.077" v="3069" actId="478"/>
          <ac:spMkLst>
            <pc:docMk/>
            <pc:sldMk cId="3749247473" sldId="275"/>
            <ac:spMk id="8" creationId="{7280B033-2626-FE8A-36A3-A0BE53AC0963}"/>
          </ac:spMkLst>
        </pc:spChg>
        <pc:picChg chg="del">
          <ac:chgData name="Gerson Carneiro" userId="8e9262363d0490a9" providerId="LiveId" clId="{288FCDFE-88B9-724A-AC5B-D40E8D6F33C0}" dt="2022-12-26T17:54:12.945" v="3068" actId="478"/>
          <ac:picMkLst>
            <pc:docMk/>
            <pc:sldMk cId="3749247473" sldId="275"/>
            <ac:picMk id="7" creationId="{629434B6-989B-3BFD-F49F-5F47AC158FBE}"/>
          </ac:picMkLst>
        </pc:picChg>
      </pc:sldChg>
      <pc:sldChg chg="delSp modSp add mod">
        <pc:chgData name="Gerson Carneiro" userId="8e9262363d0490a9" providerId="LiveId" clId="{288FCDFE-88B9-724A-AC5B-D40E8D6F33C0}" dt="2022-12-26T18:07:05.270" v="3185" actId="1076"/>
        <pc:sldMkLst>
          <pc:docMk/>
          <pc:sldMk cId="4093852899" sldId="276"/>
        </pc:sldMkLst>
        <pc:spChg chg="mod">
          <ac:chgData name="Gerson Carneiro" userId="8e9262363d0490a9" providerId="LiveId" clId="{288FCDFE-88B9-724A-AC5B-D40E8D6F33C0}" dt="2022-12-26T18:07:05.270" v="3185" actId="1076"/>
          <ac:spMkLst>
            <pc:docMk/>
            <pc:sldMk cId="4093852899" sldId="276"/>
            <ac:spMk id="2" creationId="{8E19ECD7-F0C7-9664-8054-25B55ECDF9B5}"/>
          </ac:spMkLst>
        </pc:spChg>
        <pc:spChg chg="del mod">
          <ac:chgData name="Gerson Carneiro" userId="8e9262363d0490a9" providerId="LiveId" clId="{288FCDFE-88B9-724A-AC5B-D40E8D6F33C0}" dt="2022-12-26T18:06:41.183" v="3166" actId="478"/>
          <ac:spMkLst>
            <pc:docMk/>
            <pc:sldMk cId="4093852899" sldId="276"/>
            <ac:spMk id="22" creationId="{19D776DE-2821-C905-0D41-BBB76D74CC12}"/>
          </ac:spMkLst>
        </pc:spChg>
        <pc:spChg chg="del">
          <ac:chgData name="Gerson Carneiro" userId="8e9262363d0490a9" providerId="LiveId" clId="{288FCDFE-88B9-724A-AC5B-D40E8D6F33C0}" dt="2022-12-26T18:06:42.877" v="3167" actId="478"/>
          <ac:spMkLst>
            <pc:docMk/>
            <pc:sldMk cId="4093852899" sldId="276"/>
            <ac:spMk id="25" creationId="{19ACECDD-6CA4-24A4-E78A-5D7A73DDF53C}"/>
          </ac:spMkLst>
        </pc:spChg>
        <pc:spChg chg="del">
          <ac:chgData name="Gerson Carneiro" userId="8e9262363d0490a9" providerId="LiveId" clId="{288FCDFE-88B9-724A-AC5B-D40E8D6F33C0}" dt="2022-12-26T18:06:39.974" v="3165" actId="478"/>
          <ac:spMkLst>
            <pc:docMk/>
            <pc:sldMk cId="4093852899" sldId="276"/>
            <ac:spMk id="26" creationId="{72844D80-ED65-75E0-ACC0-40398204B6C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E82B-7763-7F47-A6DA-D6F6A25CF373}" type="datetimeFigureOut">
              <a:rPr lang="en-BR" smtClean="0"/>
              <a:t>26/12/22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8707F-FB3F-8E4B-8081-97E96A65101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43196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Ao utilizar o cluster auto scaler, a probabilidade de esgotar uma m5.xlarge já o Karpenter, você tem a opção de diversificar as instâncias e realizar o scaling idependente do tamanho da instância.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8707F-FB3F-8E4B-8081-97E96A651017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519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DD61-0524-108B-AA8A-C2D9EC0FD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29404-E4F7-521F-FB07-85005C82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13092-0084-13B6-3662-B6331837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F1DE9-285D-174F-5185-FA201AE3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CFDA6-461C-D55B-BA40-D512C415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1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D163-39A8-77DD-D916-FB880844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4B124-1706-5C5F-B3EE-5FA608B05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4645-9D07-6A65-6DC4-4D57CDA2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75E26-A59A-24D9-4699-434DB5BD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9281C-A50F-FF99-168C-3421243F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6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142569-9CA3-3A4B-7A32-4B3FCFCA6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1E2F-D81A-24AD-5D41-1C17853DE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F4B1-49B7-79C9-EE84-A95CFDB5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3AA64-4D73-24D7-238F-86C960C8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63A07-E4D4-DF9F-FBC8-9DAC4F48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2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CB08-2BCB-01FE-5AF5-5EA78A1C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62AB-98CF-E46E-B3C7-BD6114A8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5643E-9ED1-A749-0E11-A1FDA9AEB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7AA0-A519-5120-D3C5-2A60F746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D4547-174C-A579-CDE3-EA355CEA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6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2EEA-ABCD-081D-6264-F457628A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0C107-08E0-47E0-6A0A-68728599B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1E34A-D6FB-1C54-896F-0BC70680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D5B8E-EBC5-8FBB-4B2D-824D655E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8CF48-AE61-5685-1DD3-BA059354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E703-C78A-AD0D-DD4E-18702AC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46836-C545-DC7C-049D-437BACCFF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BCB85-9FBD-2C35-816F-F695E8530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32EA8-7933-05B3-B532-A7AEA090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12/26/22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6824F-99C5-3BC3-C874-C0272203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82E02-E40F-EBA8-6674-63F5469D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1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9030-5DE6-04BB-B93F-65AD654B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D92B2-D596-9315-EEBF-C5EA33A2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C347-4C73-BC24-22E9-4390DE6D2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F2265-7D5F-3C84-8433-46D504A4E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FD268-DFED-52CB-741D-D223E67EE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2ED616-5A15-FB7C-B622-3F9BDD92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12/26/22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EDF68-D651-F9F4-15BA-68253A66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E2A71-4D12-476C-2489-EFCDAFFF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3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EFC9-EFCF-CE29-63E6-8233AACD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2440C-92E4-8506-2EB0-E92A1D48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12/26/22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60E64-894E-4A9C-998D-BED9F077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4FA41-812A-2DA0-AF85-1A961BDF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2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8BAC6C-5D2C-9685-B0F8-DC1FD3D03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12/26/22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DF6852-0169-BCD1-ECF5-644105A0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7E489-83DF-3116-DB51-52D9FC4A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0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2BE4-2197-805B-C5C5-8A4D80B9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37CD-8B7F-5682-66ED-DCBFBCB6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D6833-4518-937C-4DCD-16CEFED92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B8D0A-4458-B870-E956-F2D83C27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12/26/22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CA12D-08ED-0658-1981-D7ADA189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BBC0F-5E35-1615-23F6-3EB53B80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6E43-E130-A3BD-F73F-8803C2C4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2236CB-EB69-7F30-0229-A6C6E0B6C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B0020-ECEA-D715-83A3-6AF59814F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537A0-34B4-E639-BB47-4C1D2F8D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12/26/22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375E6-559B-2898-4C7D-F92D3AA1D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54442-3E1F-65A7-A16D-EAA5C12C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B1B21E-3F82-9869-10DF-E6E7BA37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408B4-2B29-CED1-C510-A023EADF9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999E2-B286-893A-0884-5B7074F9B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A57F-793F-4683-BD8A-741FD4B89154}" type="datetime1">
              <a:rPr lang="en-US" smtClean="0"/>
              <a:t>12/26/22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3603-CF47-9F95-2C77-39D8C79A2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04CDB-8598-61C4-998A-E7B9A4AE6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5BDAD3D2-6B77-38E1-D65B-8ABC5A4ED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1465" b="8178"/>
          <a:stretch/>
        </p:blipFill>
        <p:spPr>
          <a:xfrm>
            <a:off x="20" y="-4069"/>
            <a:ext cx="1219198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BD011FD-E07B-861E-8CB4-D435C3FB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8"/>
            <a:ext cx="12192000" cy="68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E44D35-C129-D4CA-1BED-142BA61DE5ED}"/>
              </a:ext>
            </a:extLst>
          </p:cNvPr>
          <p:cNvSpPr/>
          <p:nvPr/>
        </p:nvSpPr>
        <p:spPr>
          <a:xfrm>
            <a:off x="2609859" y="2708516"/>
            <a:ext cx="6972282" cy="1432829"/>
          </a:xfrm>
          <a:prstGeom prst="rect">
            <a:avLst/>
          </a:prstGeom>
          <a:solidFill>
            <a:schemeClr val="bg1">
              <a:lumMod val="50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1516" sy="101516" algn="ctr" rotWithShape="0">
              <a:prstClr val="black">
                <a:alpha val="1333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0E4DE-5094-A4FE-4247-06880641F23A}"/>
              </a:ext>
            </a:extLst>
          </p:cNvPr>
          <p:cNvSpPr txBox="1"/>
          <p:nvPr/>
        </p:nvSpPr>
        <p:spPr>
          <a:xfrm>
            <a:off x="3753189" y="3154815"/>
            <a:ext cx="592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EKS com </a:t>
            </a:r>
            <a:r>
              <a:rPr lang="en-US" sz="3200" dirty="0" err="1">
                <a:solidFill>
                  <a:schemeClr val="bg1"/>
                </a:solidFill>
              </a:rPr>
              <a:t>Karpenter</a:t>
            </a:r>
            <a:r>
              <a:rPr lang="en-US" sz="3200" dirty="0">
                <a:solidFill>
                  <a:schemeClr val="bg1"/>
                </a:solidFill>
              </a:rPr>
              <a:t> (</a:t>
            </a:r>
            <a:r>
              <a:rPr lang="en-US" sz="3200" dirty="0" err="1">
                <a:solidFill>
                  <a:schemeClr val="bg1"/>
                </a:solidFill>
              </a:rPr>
              <a:t>Simplificado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BR" sz="3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5B8377-CC7C-8D1C-9F22-F495FC20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60" y="3043210"/>
            <a:ext cx="805732" cy="8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11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1157B-785F-1823-E688-468616DE6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72" y="668097"/>
            <a:ext cx="6496878" cy="5688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30B8BF-2EB1-2FD7-955D-4B82BBE6B8AF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Kubernetes Componentes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D5D2A-065D-3690-2AAE-69A01140CD01}"/>
              </a:ext>
            </a:extLst>
          </p:cNvPr>
          <p:cNvSpPr txBox="1"/>
          <p:nvPr/>
        </p:nvSpPr>
        <p:spPr>
          <a:xfrm>
            <a:off x="412750" y="1573232"/>
            <a:ext cx="426388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  <a:effectLst/>
                <a:latin typeface="AmazonEmber"/>
              </a:rPr>
              <a:t>Pods: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Menor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Ember"/>
              </a:rPr>
              <a:t>unidade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de um cluster Kubernetes.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solidFill>
                  <a:srgbClr val="FFFF00"/>
                </a:solidFill>
                <a:latin typeface="AmazonEmber"/>
              </a:rPr>
              <a:t>Replica Set: </a:t>
            </a:r>
            <a:r>
              <a:rPr lang="en-US" dirty="0" err="1">
                <a:solidFill>
                  <a:srgbClr val="FFFFFF"/>
                </a:solidFill>
                <a:latin typeface="AmazonEmber"/>
              </a:rPr>
              <a:t>Controla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 a </a:t>
            </a:r>
            <a:r>
              <a:rPr lang="en-US" dirty="0" err="1">
                <a:solidFill>
                  <a:srgbClr val="FFFFFF"/>
                </a:solidFill>
                <a:latin typeface="AmazonEmber"/>
              </a:rPr>
              <a:t>quantidade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 de replicas.</a:t>
            </a:r>
            <a:endParaRPr lang="en-US" sz="1800" dirty="0">
              <a:solidFill>
                <a:srgbClr val="FFFFFF"/>
              </a:solidFill>
              <a:effectLst/>
              <a:latin typeface="AmazonEmber"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solidFill>
                  <a:srgbClr val="FFFF00"/>
                </a:solidFill>
                <a:latin typeface="AmazonEmber"/>
              </a:rPr>
              <a:t>Se</a:t>
            </a:r>
            <a:r>
              <a:rPr lang="en-US" sz="1800" dirty="0">
                <a:solidFill>
                  <a:srgbClr val="FFFF00"/>
                </a:solidFill>
                <a:effectLst/>
                <a:latin typeface="AmazonEmber"/>
              </a:rPr>
              <a:t>rvice: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Expõem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o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serviço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.</a:t>
            </a:r>
          </a:p>
          <a:p>
            <a:endParaRPr lang="en-US" dirty="0">
              <a:effectLst/>
            </a:endParaRPr>
          </a:p>
          <a:p>
            <a:r>
              <a:rPr lang="en-US" sz="1800" dirty="0">
                <a:solidFill>
                  <a:srgbClr val="FFFF00"/>
                </a:solidFill>
                <a:effectLst/>
                <a:latin typeface="AmazonEmber"/>
              </a:rPr>
              <a:t>Label: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rótulo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para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os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compon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ents, </a:t>
            </a:r>
            <a:r>
              <a:rPr lang="en-US" dirty="0" err="1">
                <a:solidFill>
                  <a:srgbClr val="FFFFFF"/>
                </a:solidFill>
                <a:latin typeface="AmazonEmber"/>
              </a:rPr>
              <a:t>chave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 e valor.</a:t>
            </a:r>
            <a:endParaRPr lang="en-US" sz="1800" dirty="0">
              <a:solidFill>
                <a:srgbClr val="FFFFFF"/>
              </a:solidFill>
              <a:effectLst/>
              <a:latin typeface="AmazonEmber"/>
            </a:endParaRPr>
          </a:p>
          <a:p>
            <a:endParaRPr lang="en-US" dirty="0">
              <a:solidFill>
                <a:srgbClr val="FFFFFF"/>
              </a:solidFill>
              <a:latin typeface="AmazonEmber"/>
            </a:endParaRPr>
          </a:p>
          <a:p>
            <a:r>
              <a:rPr lang="en-US" dirty="0">
                <a:solidFill>
                  <a:srgbClr val="FFFF00"/>
                </a:solidFill>
                <a:effectLst/>
                <a:latin typeface="AmazonEmber"/>
              </a:rPr>
              <a:t>Horizontal Pod </a:t>
            </a:r>
            <a:r>
              <a:rPr lang="en-US" dirty="0" err="1">
                <a:solidFill>
                  <a:srgbClr val="FFFF00"/>
                </a:solidFill>
                <a:effectLst/>
                <a:latin typeface="AmazonEmber"/>
              </a:rPr>
              <a:t>Autoscaler</a:t>
            </a:r>
            <a:r>
              <a:rPr lang="en-US" dirty="0">
                <a:solidFill>
                  <a:srgbClr val="FFFF00"/>
                </a:solidFill>
                <a:latin typeface="AmazonEmber"/>
              </a:rPr>
              <a:t>/HPA: </a:t>
            </a:r>
            <a:r>
              <a:rPr lang="en-US" dirty="0" err="1">
                <a:solidFill>
                  <a:srgbClr val="FFFFFF"/>
                </a:solidFill>
                <a:latin typeface="AmazonEmber"/>
              </a:rPr>
              <a:t>Escalar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mazonEmber"/>
              </a:rPr>
              <a:t>os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 pods </a:t>
            </a:r>
            <a:r>
              <a:rPr lang="en-US" dirty="0" err="1">
                <a:solidFill>
                  <a:srgbClr val="FFFFFF"/>
                </a:solidFill>
                <a:latin typeface="AmazonEmber"/>
              </a:rPr>
              <a:t>horizontalmente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AmazonEmber"/>
              </a:rPr>
              <a:t>por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 resource metrics, custom metrics </a:t>
            </a:r>
            <a:r>
              <a:rPr lang="en-US" dirty="0" err="1">
                <a:solidFill>
                  <a:srgbClr val="FFFFFF"/>
                </a:solidFill>
                <a:latin typeface="AmazonEmber"/>
              </a:rPr>
              <a:t>ou</a:t>
            </a:r>
            <a:r>
              <a:rPr lang="en-US" dirty="0">
                <a:solidFill>
                  <a:srgbClr val="FFFFFF"/>
                </a:solidFill>
                <a:latin typeface="AmazonEmber"/>
              </a:rPr>
              <a:t> external metrics.</a:t>
            </a:r>
            <a:endParaRPr lang="en-US" dirty="0">
              <a:effectLst/>
            </a:endParaRPr>
          </a:p>
        </p:txBody>
      </p:sp>
      <p:pic>
        <p:nvPicPr>
          <p:cNvPr id="5121" name="Picture 1" descr="page3image32609360">
            <a:extLst>
              <a:ext uri="{FF2B5EF4-FFF2-40B4-BE49-F238E27FC236}">
                <a16:creationId xmlns:a16="http://schemas.microsoft.com/office/drawing/2014/main" id="{716C3799-B473-43A2-C296-41A64748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3image32608528">
            <a:extLst>
              <a:ext uri="{FF2B5EF4-FFF2-40B4-BE49-F238E27FC236}">
                <a16:creationId xmlns:a16="http://schemas.microsoft.com/office/drawing/2014/main" id="{A41B1EDA-4F90-F8FD-452C-DDEAD0C2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36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3image32613520">
            <a:extLst>
              <a:ext uri="{FF2B5EF4-FFF2-40B4-BE49-F238E27FC236}">
                <a16:creationId xmlns:a16="http://schemas.microsoft.com/office/drawing/2014/main" id="{BCB5596F-DA84-7230-374D-0F7C2CA9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75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ge3image16096368">
            <a:extLst>
              <a:ext uri="{FF2B5EF4-FFF2-40B4-BE49-F238E27FC236}">
                <a16:creationId xmlns:a16="http://schemas.microsoft.com/office/drawing/2014/main" id="{63159D14-847A-E2BE-86AF-843A4B3CB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923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age3image32609360">
            <a:extLst>
              <a:ext uri="{FF2B5EF4-FFF2-40B4-BE49-F238E27FC236}">
                <a16:creationId xmlns:a16="http://schemas.microsoft.com/office/drawing/2014/main" id="{3BD53A6D-46CC-E3BA-9350-61EEC915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8"/>
            <a:ext cx="1905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3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0B8BF-2EB1-2FD7-955D-4B82BBE6B8AF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Qual problema eu queremos resolver?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D5D2A-065D-3690-2AAE-69A01140CD01}"/>
              </a:ext>
            </a:extLst>
          </p:cNvPr>
          <p:cNvSpPr txBox="1"/>
          <p:nvPr/>
        </p:nvSpPr>
        <p:spPr>
          <a:xfrm>
            <a:off x="1279734" y="2161385"/>
            <a:ext cx="997151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92D050"/>
                </a:solidFill>
                <a:effectLst/>
                <a:latin typeface="AmazonEmber"/>
              </a:rPr>
              <a:t>Warmup de EC2 (</a:t>
            </a:r>
            <a:r>
              <a:rPr lang="en-US" sz="3600" dirty="0" err="1">
                <a:solidFill>
                  <a:srgbClr val="92D050"/>
                </a:solidFill>
                <a:effectLst/>
                <a:latin typeface="AmazonEmber"/>
              </a:rPr>
              <a:t>Veremos</a:t>
            </a:r>
            <a:r>
              <a:rPr lang="en-US" sz="3600" dirty="0">
                <a:solidFill>
                  <a:srgbClr val="92D050"/>
                </a:solidFill>
                <a:effectLst/>
                <a:latin typeface="AmazonEmber"/>
              </a:rPr>
              <a:t> </a:t>
            </a:r>
            <a:r>
              <a:rPr lang="en-US" sz="3600" dirty="0" err="1">
                <a:solidFill>
                  <a:srgbClr val="92D050"/>
                </a:solidFill>
                <a:effectLst/>
                <a:latin typeface="AmazonEmber"/>
              </a:rPr>
              <a:t>na</a:t>
            </a:r>
            <a:r>
              <a:rPr lang="en-US" sz="3600" dirty="0">
                <a:solidFill>
                  <a:srgbClr val="92D050"/>
                </a:solidFill>
                <a:effectLst/>
                <a:latin typeface="AmazonEmber"/>
              </a:rPr>
              <a:t> </a:t>
            </a:r>
            <a:r>
              <a:rPr lang="en-US" sz="3600" dirty="0" err="1">
                <a:solidFill>
                  <a:srgbClr val="92D050"/>
                </a:solidFill>
                <a:effectLst/>
                <a:latin typeface="AmazonEmber"/>
              </a:rPr>
              <a:t>prática</a:t>
            </a:r>
            <a:r>
              <a:rPr lang="en-US" sz="3600" dirty="0">
                <a:solidFill>
                  <a:srgbClr val="92D050"/>
                </a:solidFill>
                <a:effectLst/>
                <a:latin typeface="AmazonEmber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92D050"/>
                </a:solidFill>
                <a:latin typeface="AmazonEmber"/>
              </a:rPr>
              <a:t>Utilizar</a:t>
            </a:r>
            <a:r>
              <a:rPr lang="en-US" sz="3600" dirty="0">
                <a:solidFill>
                  <a:srgbClr val="92D050"/>
                </a:solidFill>
                <a:latin typeface="AmazonEmber"/>
              </a:rPr>
              <a:t> </a:t>
            </a:r>
            <a:r>
              <a:rPr lang="en-US" sz="3600" dirty="0" err="1">
                <a:solidFill>
                  <a:srgbClr val="92D050"/>
                </a:solidFill>
                <a:latin typeface="AmazonEmber"/>
              </a:rPr>
              <a:t>Instâncias</a:t>
            </a:r>
            <a:r>
              <a:rPr lang="en-US" sz="3600" dirty="0">
                <a:solidFill>
                  <a:srgbClr val="92D050"/>
                </a:solidFill>
                <a:latin typeface="AmazonEmber"/>
              </a:rPr>
              <a:t> SPOT </a:t>
            </a:r>
            <a:r>
              <a:rPr lang="en-US" sz="3600" dirty="0" err="1">
                <a:solidFill>
                  <a:srgbClr val="92D050"/>
                </a:solidFill>
                <a:latin typeface="AmazonEmber"/>
              </a:rPr>
              <a:t>em</a:t>
            </a:r>
            <a:r>
              <a:rPr lang="en-US" sz="3600" dirty="0">
                <a:solidFill>
                  <a:srgbClr val="92D050"/>
                </a:solidFill>
                <a:latin typeface="AmazonEmber"/>
              </a:rPr>
              <a:t> </a:t>
            </a:r>
            <a:r>
              <a:rPr lang="en-US" sz="3600" dirty="0" err="1">
                <a:solidFill>
                  <a:srgbClr val="92D050"/>
                </a:solidFill>
                <a:latin typeface="AmazonEmber"/>
              </a:rPr>
              <a:t>Produção</a:t>
            </a:r>
            <a:endParaRPr lang="en-US" sz="3600" dirty="0">
              <a:solidFill>
                <a:srgbClr val="92D050"/>
              </a:solidFill>
              <a:latin typeface="AmazonEmb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92D050"/>
                </a:solidFill>
              </a:rPr>
              <a:t>Estratégia</a:t>
            </a:r>
            <a:r>
              <a:rPr lang="en-US" sz="3600" dirty="0">
                <a:solidFill>
                  <a:srgbClr val="92D050"/>
                </a:solidFill>
              </a:rPr>
              <a:t> de </a:t>
            </a:r>
            <a:r>
              <a:rPr lang="en-US" sz="3600" dirty="0" err="1">
                <a:solidFill>
                  <a:srgbClr val="92D050"/>
                </a:solidFill>
              </a:rPr>
              <a:t>alocação</a:t>
            </a:r>
            <a:r>
              <a:rPr lang="en-US" sz="3600" dirty="0">
                <a:solidFill>
                  <a:srgbClr val="92D050"/>
                </a:solidFill>
              </a:rPr>
              <a:t> (Sem </a:t>
            </a:r>
            <a:r>
              <a:rPr lang="en-US" sz="3600" dirty="0" err="1">
                <a:solidFill>
                  <a:srgbClr val="92D050"/>
                </a:solidFill>
              </a:rPr>
              <a:t>interação</a:t>
            </a:r>
            <a:r>
              <a:rPr lang="en-US" sz="3600" dirty="0">
                <a:solidFill>
                  <a:srgbClr val="92D050"/>
                </a:solidFill>
              </a:rPr>
              <a:t> do </a:t>
            </a:r>
            <a:r>
              <a:rPr lang="en-US" sz="3600" dirty="0" err="1">
                <a:solidFill>
                  <a:srgbClr val="92D050"/>
                </a:solidFill>
              </a:rPr>
              <a:t>usuário</a:t>
            </a:r>
            <a:r>
              <a:rPr lang="en-US" sz="3600" dirty="0">
                <a:solidFill>
                  <a:srgbClr val="92D05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92D050"/>
                </a:solidFill>
                <a:effectLst/>
              </a:rPr>
              <a:t>EC2 </a:t>
            </a:r>
            <a:r>
              <a:rPr lang="en-US" sz="3600" dirty="0">
                <a:solidFill>
                  <a:srgbClr val="92D050"/>
                </a:solidFill>
              </a:rPr>
              <a:t>On-demand (</a:t>
            </a:r>
            <a:r>
              <a:rPr lang="en-US" sz="3600" dirty="0" err="1">
                <a:solidFill>
                  <a:srgbClr val="92D050"/>
                </a:solidFill>
              </a:rPr>
              <a:t>preço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 err="1">
                <a:solidFill>
                  <a:srgbClr val="92D050"/>
                </a:solidFill>
              </a:rPr>
              <a:t>mais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 err="1">
                <a:solidFill>
                  <a:srgbClr val="92D050"/>
                </a:solidFill>
              </a:rPr>
              <a:t>baixo</a:t>
            </a:r>
            <a:r>
              <a:rPr lang="en-US" sz="3600" dirty="0">
                <a:solidFill>
                  <a:srgbClr val="92D05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92D050"/>
                </a:solidFill>
              </a:rPr>
              <a:t>Mais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 err="1">
                <a:solidFill>
                  <a:srgbClr val="92D050"/>
                </a:solidFill>
              </a:rPr>
              <a:t>instâncias</a:t>
            </a:r>
            <a:r>
              <a:rPr lang="en-US" sz="3600" dirty="0">
                <a:solidFill>
                  <a:srgbClr val="92D050"/>
                </a:solidFill>
              </a:rPr>
              <a:t> SPOT </a:t>
            </a:r>
            <a:r>
              <a:rPr lang="en-US" sz="3600" dirty="0" err="1">
                <a:solidFill>
                  <a:srgbClr val="92D050"/>
                </a:solidFill>
              </a:rPr>
              <a:t>disponíveis</a:t>
            </a:r>
            <a:endParaRPr lang="en-US" sz="3600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92D050"/>
              </a:solidFill>
              <a:effectLst/>
            </a:endParaRPr>
          </a:p>
        </p:txBody>
      </p:sp>
      <p:pic>
        <p:nvPicPr>
          <p:cNvPr id="5122" name="Picture 2" descr="page3image32608528">
            <a:extLst>
              <a:ext uri="{FF2B5EF4-FFF2-40B4-BE49-F238E27FC236}">
                <a16:creationId xmlns:a16="http://schemas.microsoft.com/office/drawing/2014/main" id="{A41B1EDA-4F90-F8FD-452C-DDEAD0C2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36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3image32613520">
            <a:extLst>
              <a:ext uri="{FF2B5EF4-FFF2-40B4-BE49-F238E27FC236}">
                <a16:creationId xmlns:a16="http://schemas.microsoft.com/office/drawing/2014/main" id="{BCB5596F-DA84-7230-374D-0F7C2CA9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75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page3image32608528">
            <a:extLst>
              <a:ext uri="{FF2B5EF4-FFF2-40B4-BE49-F238E27FC236}">
                <a16:creationId xmlns:a16="http://schemas.microsoft.com/office/drawing/2014/main" id="{800F1634-6284-7406-EBC1-3FA3A7130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36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64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5667" y="6356350"/>
            <a:ext cx="2743200" cy="365125"/>
          </a:xfrm>
        </p:spPr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9ECD7-F0C7-9664-8054-25B55ECDF9B5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Diferenças entre Cluster Auto Scaler x Karpenter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8FF2C7B2-D10F-FFA3-36BD-4EB7F49DD9D0}"/>
              </a:ext>
            </a:extLst>
          </p:cNvPr>
          <p:cNvSpPr txBox="1"/>
          <p:nvPr/>
        </p:nvSpPr>
        <p:spPr>
          <a:xfrm>
            <a:off x="797755" y="21708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</a:rPr>
              <a:t>Cluster Auto Scaler: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1CDA189-3511-A497-D0DA-16AF9517E7E0}"/>
              </a:ext>
            </a:extLst>
          </p:cNvPr>
          <p:cNvSpPr/>
          <p:nvPr/>
        </p:nvSpPr>
        <p:spPr>
          <a:xfrm>
            <a:off x="797755" y="2900569"/>
            <a:ext cx="1706673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Application </a:t>
            </a:r>
          </a:p>
          <a:p>
            <a:pPr algn="ctr"/>
            <a:r>
              <a:rPr lang="en-BR" dirty="0"/>
              <a:t>Scheduler/HPA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250E84B-98B7-3152-BDE2-11FD2E1A1EBA}"/>
              </a:ext>
            </a:extLst>
          </p:cNvPr>
          <p:cNvSpPr/>
          <p:nvPr/>
        </p:nvSpPr>
        <p:spPr>
          <a:xfrm>
            <a:off x="2917052" y="2900569"/>
            <a:ext cx="1706674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Pending Pods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3D315A7-EBF9-42C0-7E12-3ED03F98ECD8}"/>
              </a:ext>
            </a:extLst>
          </p:cNvPr>
          <p:cNvSpPr/>
          <p:nvPr/>
        </p:nvSpPr>
        <p:spPr>
          <a:xfrm>
            <a:off x="5036351" y="2900569"/>
            <a:ext cx="1706674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Cluster Auto Scaler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CF0C0A9-01FC-F937-EE1C-39C0C67B2FC7}"/>
              </a:ext>
            </a:extLst>
          </p:cNvPr>
          <p:cNvSpPr/>
          <p:nvPr/>
        </p:nvSpPr>
        <p:spPr>
          <a:xfrm>
            <a:off x="7155649" y="2900569"/>
            <a:ext cx="1706674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Auto Scaling Group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6FDA759-469D-7838-4CBB-152AA21894D0}"/>
              </a:ext>
            </a:extLst>
          </p:cNvPr>
          <p:cNvSpPr/>
          <p:nvPr/>
        </p:nvSpPr>
        <p:spPr>
          <a:xfrm>
            <a:off x="9274947" y="2900569"/>
            <a:ext cx="1706674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EC2 API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E7B8A585-8A0F-C25B-D78C-9805E500E0A5}"/>
              </a:ext>
            </a:extLst>
          </p:cNvPr>
          <p:cNvCxnSpPr>
            <a:stCxn id="1037" idx="3"/>
            <a:endCxn id="1038" idx="1"/>
          </p:cNvCxnSpPr>
          <p:nvPr/>
        </p:nvCxnSpPr>
        <p:spPr>
          <a:xfrm>
            <a:off x="2504428" y="3265004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9E8817D5-6B7A-2A54-836C-D013F77F5DFB}"/>
              </a:ext>
            </a:extLst>
          </p:cNvPr>
          <p:cNvCxnSpPr/>
          <p:nvPr/>
        </p:nvCxnSpPr>
        <p:spPr>
          <a:xfrm>
            <a:off x="4623726" y="3265004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97C4BD29-61E6-CC7A-1309-36396F04BF20}"/>
              </a:ext>
            </a:extLst>
          </p:cNvPr>
          <p:cNvCxnSpPr/>
          <p:nvPr/>
        </p:nvCxnSpPr>
        <p:spPr>
          <a:xfrm>
            <a:off x="6743025" y="3265004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ED4BFDE5-7EB2-B174-A82B-3C46653B1832}"/>
              </a:ext>
            </a:extLst>
          </p:cNvPr>
          <p:cNvCxnSpPr/>
          <p:nvPr/>
        </p:nvCxnSpPr>
        <p:spPr>
          <a:xfrm>
            <a:off x="8862323" y="3265004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7342A7C3-974D-B753-005E-00A495CA9A06}"/>
              </a:ext>
            </a:extLst>
          </p:cNvPr>
          <p:cNvGrpSpPr/>
          <p:nvPr/>
        </p:nvGrpSpPr>
        <p:grpSpPr>
          <a:xfrm>
            <a:off x="7568273" y="2849672"/>
            <a:ext cx="853337" cy="830664"/>
            <a:chOff x="7757263" y="1324221"/>
            <a:chExt cx="853337" cy="830664"/>
          </a:xfrm>
        </p:grpSpPr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CEDBA077-FAB0-C416-EE03-8D747D32E1A8}"/>
                </a:ext>
              </a:extLst>
            </p:cNvPr>
            <p:cNvCxnSpPr/>
            <p:nvPr/>
          </p:nvCxnSpPr>
          <p:spPr>
            <a:xfrm>
              <a:off x="7757263" y="1324221"/>
              <a:ext cx="853337" cy="830664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D34E6894-3522-A7EE-950C-9902231E8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263" y="1324221"/>
              <a:ext cx="853337" cy="82923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ABEB7F60-9D8B-120A-2DA9-92523AA0F23F}"/>
              </a:ext>
            </a:extLst>
          </p:cNvPr>
          <p:cNvGrpSpPr/>
          <p:nvPr/>
        </p:nvGrpSpPr>
        <p:grpSpPr>
          <a:xfrm>
            <a:off x="9699215" y="2844925"/>
            <a:ext cx="853337" cy="830664"/>
            <a:chOff x="7757263" y="1324221"/>
            <a:chExt cx="853337" cy="830664"/>
          </a:xfrm>
        </p:grpSpPr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E71BC535-070A-7056-F2B2-CBD563306BB1}"/>
                </a:ext>
              </a:extLst>
            </p:cNvPr>
            <p:cNvCxnSpPr/>
            <p:nvPr/>
          </p:nvCxnSpPr>
          <p:spPr>
            <a:xfrm>
              <a:off x="7757263" y="1324221"/>
              <a:ext cx="853337" cy="830664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4956A50C-52C5-E873-F4E8-CDA399E3F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263" y="1324221"/>
              <a:ext cx="853337" cy="82923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63EBC51E-A422-17E1-A786-FABAD5D149AD}"/>
              </a:ext>
            </a:extLst>
          </p:cNvPr>
          <p:cNvGrpSpPr/>
          <p:nvPr/>
        </p:nvGrpSpPr>
        <p:grpSpPr>
          <a:xfrm>
            <a:off x="5552131" y="2843491"/>
            <a:ext cx="853337" cy="830664"/>
            <a:chOff x="7757263" y="1324221"/>
            <a:chExt cx="853337" cy="830664"/>
          </a:xfrm>
        </p:grpSpPr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B3D1282D-F7C7-DEC8-1E12-314B7E9CA8C7}"/>
                </a:ext>
              </a:extLst>
            </p:cNvPr>
            <p:cNvCxnSpPr/>
            <p:nvPr/>
          </p:nvCxnSpPr>
          <p:spPr>
            <a:xfrm>
              <a:off x="7757263" y="1324221"/>
              <a:ext cx="853337" cy="830664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D31FD01-94B0-3199-3CF9-FB324FB44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263" y="1324221"/>
              <a:ext cx="853337" cy="82923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4" name="TextBox 1083">
            <a:extLst>
              <a:ext uri="{FF2B5EF4-FFF2-40B4-BE49-F238E27FC236}">
                <a16:creationId xmlns:a16="http://schemas.microsoft.com/office/drawing/2014/main" id="{1072CF07-E522-9A08-AE5D-A9B31A3BCBFC}"/>
              </a:ext>
            </a:extLst>
          </p:cNvPr>
          <p:cNvSpPr txBox="1"/>
          <p:nvPr/>
        </p:nvSpPr>
        <p:spPr>
          <a:xfrm>
            <a:off x="797755" y="2166359"/>
            <a:ext cx="11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</a:rPr>
              <a:t>Karpenter</a:t>
            </a:r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7C95AAA2-E5FE-C45C-DA2D-F8C390AE2145}"/>
              </a:ext>
            </a:extLst>
          </p:cNvPr>
          <p:cNvSpPr/>
          <p:nvPr/>
        </p:nvSpPr>
        <p:spPr>
          <a:xfrm>
            <a:off x="6096000" y="4269488"/>
            <a:ext cx="1706674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Karpenter</a:t>
            </a:r>
          </a:p>
        </p:txBody>
      </p:sp>
      <p:cxnSp>
        <p:nvCxnSpPr>
          <p:cNvPr id="1094" name="Elbow Connector 1093">
            <a:extLst>
              <a:ext uri="{FF2B5EF4-FFF2-40B4-BE49-F238E27FC236}">
                <a16:creationId xmlns:a16="http://schemas.microsoft.com/office/drawing/2014/main" id="{A53312D5-800B-E917-AEE7-71B9AD87D789}"/>
              </a:ext>
            </a:extLst>
          </p:cNvPr>
          <p:cNvCxnSpPr>
            <a:cxnSpLocks/>
            <a:endCxn id="1093" idx="1"/>
          </p:cNvCxnSpPr>
          <p:nvPr/>
        </p:nvCxnSpPr>
        <p:spPr>
          <a:xfrm rot="16200000" flipH="1">
            <a:off x="4433684" y="2971607"/>
            <a:ext cx="999020" cy="2325611"/>
          </a:xfrm>
          <a:prstGeom prst="bent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Elbow Connector 1094">
            <a:extLst>
              <a:ext uri="{FF2B5EF4-FFF2-40B4-BE49-F238E27FC236}">
                <a16:creationId xmlns:a16="http://schemas.microsoft.com/office/drawing/2014/main" id="{63BC9B14-A3D7-8037-A022-70CF8900A135}"/>
              </a:ext>
            </a:extLst>
          </p:cNvPr>
          <p:cNvCxnSpPr>
            <a:cxnSpLocks/>
            <a:stCxn id="1093" idx="3"/>
          </p:cNvCxnSpPr>
          <p:nvPr/>
        </p:nvCxnSpPr>
        <p:spPr>
          <a:xfrm flipV="1">
            <a:off x="7802674" y="3634903"/>
            <a:ext cx="2325610" cy="999020"/>
          </a:xfrm>
          <a:prstGeom prst="bent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9B53271E-3A93-2B1A-38EE-D09F17FC113C}"/>
              </a:ext>
            </a:extLst>
          </p:cNvPr>
          <p:cNvSpPr/>
          <p:nvPr/>
        </p:nvSpPr>
        <p:spPr>
          <a:xfrm>
            <a:off x="9274947" y="2900569"/>
            <a:ext cx="1706674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EC2 FLET</a:t>
            </a:r>
            <a:br>
              <a:rPr lang="en-BR" dirty="0"/>
            </a:br>
            <a:r>
              <a:rPr lang="en-BR" dirty="0"/>
              <a:t>(Instance)</a:t>
            </a:r>
          </a:p>
        </p:txBody>
      </p:sp>
    </p:spTree>
    <p:extLst>
      <p:ext uri="{BB962C8B-B14F-4D97-AF65-F5344CB8AC3E}">
        <p14:creationId xmlns:p14="http://schemas.microsoft.com/office/powerpoint/2010/main" val="25046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/>
      <p:bldP spid="1084" grpId="0"/>
      <p:bldP spid="1093" grpId="0" animBg="1"/>
      <p:bldP spid="10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435" y="6334568"/>
            <a:ext cx="2743200" cy="365125"/>
          </a:xfrm>
        </p:spPr>
        <p:txBody>
          <a:bodyPr/>
          <a:lstStyle/>
          <a:p>
            <a:fld id="{81D2C36F-4504-47C0-B82F-A167342A2754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5BC6E5-7B0A-5A16-1E5D-E682B95C77A1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Diferenças entre Cluster Auto Scaler x Karpenter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E30DB-BCB6-5E28-A505-B762F73C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525" y="2359941"/>
            <a:ext cx="1607386" cy="1501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69B82-EC92-1559-3D8D-029CA05C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67" y="4293642"/>
            <a:ext cx="1607386" cy="1501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6597A-7531-193E-305B-02C9104413D4}"/>
              </a:ext>
            </a:extLst>
          </p:cNvPr>
          <p:cNvSpPr txBox="1"/>
          <p:nvPr/>
        </p:nvSpPr>
        <p:spPr>
          <a:xfrm>
            <a:off x="6593034" y="1938567"/>
            <a:ext cx="229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1800" dirty="0">
                <a:solidFill>
                  <a:schemeClr val="bg1"/>
                </a:solidFill>
              </a:rPr>
              <a:t>Karpenter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D1C5D2-1357-F457-51E9-5DDC7F0AF64A}"/>
              </a:ext>
            </a:extLst>
          </p:cNvPr>
          <p:cNvSpPr txBox="1"/>
          <p:nvPr/>
        </p:nvSpPr>
        <p:spPr>
          <a:xfrm>
            <a:off x="1931503" y="1974480"/>
            <a:ext cx="229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1800" dirty="0">
                <a:solidFill>
                  <a:schemeClr val="bg1"/>
                </a:solidFill>
              </a:rPr>
              <a:t>Cluster Auto Scaler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A75FAA-8422-BDB0-E566-92E026CD9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1" y="2851114"/>
            <a:ext cx="2340436" cy="2326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20BCA-0BFB-1677-2BF2-7A3843D5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88" y="2851114"/>
            <a:ext cx="2340436" cy="2326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9C7778-2B7E-636B-0298-1BE6396C4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998" y="2851114"/>
            <a:ext cx="2340436" cy="23267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5C3A4D-C61C-CBD6-AD95-9E839D26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574" y="4608959"/>
            <a:ext cx="421049" cy="4269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8CFF33-4390-92AB-C897-995AD7218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23" y="5035938"/>
            <a:ext cx="421049" cy="4269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12341A-AA03-2F2A-4E43-AC72AD79E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218" y="3113919"/>
            <a:ext cx="398188" cy="40379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5C89B-052D-9EEC-56F0-97F52ECDD46F}"/>
              </a:ext>
            </a:extLst>
          </p:cNvPr>
          <p:cNvCxnSpPr/>
          <p:nvPr/>
        </p:nvCxnSpPr>
        <p:spPr>
          <a:xfrm>
            <a:off x="5498221" y="2115776"/>
            <a:ext cx="0" cy="382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85259C-F576-5AA6-7406-41BE953AAB5C}"/>
              </a:ext>
            </a:extLst>
          </p:cNvPr>
          <p:cNvSpPr txBox="1"/>
          <p:nvPr/>
        </p:nvSpPr>
        <p:spPr>
          <a:xfrm>
            <a:off x="628989" y="5214112"/>
            <a:ext cx="229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1800" dirty="0">
                <a:solidFill>
                  <a:schemeClr val="bg1"/>
                </a:solidFill>
              </a:rPr>
              <a:t>M5a.xlarge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977FBD-441D-18E3-2F0E-349BC7B15F90}"/>
              </a:ext>
            </a:extLst>
          </p:cNvPr>
          <p:cNvSpPr txBox="1"/>
          <p:nvPr/>
        </p:nvSpPr>
        <p:spPr>
          <a:xfrm>
            <a:off x="3038819" y="5177903"/>
            <a:ext cx="229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1800" dirty="0">
                <a:solidFill>
                  <a:schemeClr val="bg1"/>
                </a:solidFill>
              </a:rPr>
              <a:t>M5.xlarge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36B1D9-2299-C709-1B17-5D9323321E85}"/>
              </a:ext>
            </a:extLst>
          </p:cNvPr>
          <p:cNvSpPr txBox="1"/>
          <p:nvPr/>
        </p:nvSpPr>
        <p:spPr>
          <a:xfrm>
            <a:off x="5688903" y="5178199"/>
            <a:ext cx="229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1800" dirty="0">
                <a:solidFill>
                  <a:schemeClr val="bg1"/>
                </a:solidFill>
              </a:rPr>
              <a:t>M5.xlarge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CF8788-2183-DCD0-2B4C-ECBAF244B9F5}"/>
              </a:ext>
            </a:extLst>
          </p:cNvPr>
          <p:cNvSpPr txBox="1"/>
          <p:nvPr/>
        </p:nvSpPr>
        <p:spPr>
          <a:xfrm>
            <a:off x="7700253" y="5816249"/>
            <a:ext cx="229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T3.medium</a:t>
            </a:r>
            <a:endParaRPr lang="en-BR" sz="1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F3D92D-A958-E7B4-56A2-C2D1CFDC5080}"/>
              </a:ext>
            </a:extLst>
          </p:cNvPr>
          <p:cNvSpPr txBox="1"/>
          <p:nvPr/>
        </p:nvSpPr>
        <p:spPr>
          <a:xfrm>
            <a:off x="7700253" y="3879617"/>
            <a:ext cx="229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T3.micro</a:t>
            </a:r>
            <a:endParaRPr lang="en-BR" sz="1800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592CEC-91FF-0F6C-A87D-9AC64334CCFD}"/>
              </a:ext>
            </a:extLst>
          </p:cNvPr>
          <p:cNvSpPr/>
          <p:nvPr/>
        </p:nvSpPr>
        <p:spPr>
          <a:xfrm>
            <a:off x="9689353" y="599964"/>
            <a:ext cx="2200542" cy="19400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EBDFC0-A338-926A-EE18-B096C5C6D639}"/>
              </a:ext>
            </a:extLst>
          </p:cNvPr>
          <p:cNvSpPr txBox="1"/>
          <p:nvPr/>
        </p:nvSpPr>
        <p:spPr>
          <a:xfrm>
            <a:off x="10141240" y="1343224"/>
            <a:ext cx="1302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425B1"/>
                </a:solidFill>
              </a:rPr>
              <a:t>c</a:t>
            </a:r>
            <a:r>
              <a:rPr lang="en-BR" sz="2000" dirty="0">
                <a:solidFill>
                  <a:srgbClr val="00B0F0"/>
                </a:solidFill>
              </a:rPr>
              <a:t>5</a:t>
            </a:r>
            <a:r>
              <a:rPr lang="en-BR" sz="2000" dirty="0">
                <a:solidFill>
                  <a:srgbClr val="92D050"/>
                </a:solidFill>
              </a:rPr>
              <a:t>i</a:t>
            </a:r>
            <a:r>
              <a:rPr lang="en-BR" sz="2000" dirty="0">
                <a:solidFill>
                  <a:srgbClr val="FF9904"/>
                </a:solidFill>
              </a:rPr>
              <a:t>.9xlarge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ACCA5A-64B3-A081-CC57-0E924B0C56AB}"/>
              </a:ext>
            </a:extLst>
          </p:cNvPr>
          <p:cNvSpPr txBox="1"/>
          <p:nvPr/>
        </p:nvSpPr>
        <p:spPr>
          <a:xfrm>
            <a:off x="9861801" y="91468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900" dirty="0">
                <a:solidFill>
                  <a:srgbClr val="00B0F0"/>
                </a:solidFill>
              </a:rPr>
              <a:t>Instance</a:t>
            </a:r>
          </a:p>
          <a:p>
            <a:pPr algn="ctr"/>
            <a:r>
              <a:rPr lang="en-BR" sz="900" dirty="0">
                <a:solidFill>
                  <a:srgbClr val="00B0F0"/>
                </a:solidFill>
              </a:rPr>
              <a:t>Generation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072F7C6-2B14-F1B9-AFFD-CADA5A116E4F}"/>
              </a:ext>
            </a:extLst>
          </p:cNvPr>
          <p:cNvSpPr txBox="1"/>
          <p:nvPr/>
        </p:nvSpPr>
        <p:spPr>
          <a:xfrm>
            <a:off x="10141240" y="5999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900" dirty="0">
                <a:solidFill>
                  <a:srgbClr val="92D050"/>
                </a:solidFill>
              </a:rPr>
              <a:t>Additional</a:t>
            </a:r>
          </a:p>
          <a:p>
            <a:pPr algn="ctr"/>
            <a:r>
              <a:rPr lang="en-BR" sz="900" dirty="0">
                <a:solidFill>
                  <a:srgbClr val="92D050"/>
                </a:solidFill>
              </a:rPr>
              <a:t>capabilities</a:t>
            </a:r>
          </a:p>
        </p:txBody>
      </p:sp>
      <p:sp>
        <p:nvSpPr>
          <p:cNvPr id="12288" name="TextBox 12287">
            <a:extLst>
              <a:ext uri="{FF2B5EF4-FFF2-40B4-BE49-F238E27FC236}">
                <a16:creationId xmlns:a16="http://schemas.microsoft.com/office/drawing/2014/main" id="{91721A1C-B89E-270D-144A-5803B2E645A2}"/>
              </a:ext>
            </a:extLst>
          </p:cNvPr>
          <p:cNvSpPr txBox="1"/>
          <p:nvPr/>
        </p:nvSpPr>
        <p:spPr>
          <a:xfrm>
            <a:off x="9998056" y="184795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900" dirty="0">
                <a:solidFill>
                  <a:srgbClr val="E425B1"/>
                </a:solidFill>
              </a:rPr>
              <a:t>Instance</a:t>
            </a:r>
            <a:br>
              <a:rPr lang="en-BR" sz="900" dirty="0">
                <a:solidFill>
                  <a:srgbClr val="E425B1"/>
                </a:solidFill>
              </a:rPr>
            </a:br>
            <a:r>
              <a:rPr lang="en-BR" sz="900" dirty="0">
                <a:solidFill>
                  <a:srgbClr val="E425B1"/>
                </a:solidFill>
              </a:rPr>
              <a:t>Family</a:t>
            </a:r>
          </a:p>
        </p:txBody>
      </p:sp>
      <p:cxnSp>
        <p:nvCxnSpPr>
          <p:cNvPr id="12289" name="Straight Arrow Connector 12288">
            <a:extLst>
              <a:ext uri="{FF2B5EF4-FFF2-40B4-BE49-F238E27FC236}">
                <a16:creationId xmlns:a16="http://schemas.microsoft.com/office/drawing/2014/main" id="{AF541486-EB0B-ADB1-47F3-0CA60DA71C61}"/>
              </a:ext>
            </a:extLst>
          </p:cNvPr>
          <p:cNvCxnSpPr>
            <a:cxnSpLocks/>
          </p:cNvCxnSpPr>
          <p:nvPr/>
        </p:nvCxnSpPr>
        <p:spPr>
          <a:xfrm flipV="1">
            <a:off x="10287558" y="1654384"/>
            <a:ext cx="0" cy="2496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0" name="Straight Arrow Connector 12289">
            <a:extLst>
              <a:ext uri="{FF2B5EF4-FFF2-40B4-BE49-F238E27FC236}">
                <a16:creationId xmlns:a16="http://schemas.microsoft.com/office/drawing/2014/main" id="{B6B1544C-6F21-9F24-5B82-FFDDB7BA10B8}"/>
              </a:ext>
            </a:extLst>
          </p:cNvPr>
          <p:cNvCxnSpPr>
            <a:cxnSpLocks/>
          </p:cNvCxnSpPr>
          <p:nvPr/>
        </p:nvCxnSpPr>
        <p:spPr>
          <a:xfrm>
            <a:off x="10398654" y="1222821"/>
            <a:ext cx="0" cy="2139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1" name="Straight Arrow Connector 12290">
            <a:extLst>
              <a:ext uri="{FF2B5EF4-FFF2-40B4-BE49-F238E27FC236}">
                <a16:creationId xmlns:a16="http://schemas.microsoft.com/office/drawing/2014/main" id="{7B72BFBC-AD62-2D0B-0C4F-0C5026F16888}"/>
              </a:ext>
            </a:extLst>
          </p:cNvPr>
          <p:cNvCxnSpPr>
            <a:cxnSpLocks/>
          </p:cNvCxnSpPr>
          <p:nvPr/>
        </p:nvCxnSpPr>
        <p:spPr>
          <a:xfrm>
            <a:off x="10498069" y="918020"/>
            <a:ext cx="0" cy="5187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12291">
            <a:extLst>
              <a:ext uri="{FF2B5EF4-FFF2-40B4-BE49-F238E27FC236}">
                <a16:creationId xmlns:a16="http://schemas.microsoft.com/office/drawing/2014/main" id="{50ACC7B8-880B-6E18-DF66-E8711D422E95}"/>
              </a:ext>
            </a:extLst>
          </p:cNvPr>
          <p:cNvSpPr txBox="1"/>
          <p:nvPr/>
        </p:nvSpPr>
        <p:spPr>
          <a:xfrm>
            <a:off x="10648959" y="1845854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900" dirty="0">
                <a:solidFill>
                  <a:srgbClr val="FF9904"/>
                </a:solidFill>
              </a:rPr>
              <a:t>Instance</a:t>
            </a:r>
            <a:br>
              <a:rPr lang="en-BR" sz="900" dirty="0">
                <a:solidFill>
                  <a:srgbClr val="FF9904"/>
                </a:solidFill>
              </a:rPr>
            </a:br>
            <a:r>
              <a:rPr lang="en-BR" sz="900" dirty="0">
                <a:solidFill>
                  <a:srgbClr val="FF9904"/>
                </a:solidFill>
              </a:rPr>
              <a:t>Size</a:t>
            </a:r>
          </a:p>
        </p:txBody>
      </p:sp>
      <p:cxnSp>
        <p:nvCxnSpPr>
          <p:cNvPr id="12293" name="Straight Arrow Connector 12292">
            <a:extLst>
              <a:ext uri="{FF2B5EF4-FFF2-40B4-BE49-F238E27FC236}">
                <a16:creationId xmlns:a16="http://schemas.microsoft.com/office/drawing/2014/main" id="{1092B3C4-A0A5-7A07-A7D4-35FF9F587AD9}"/>
              </a:ext>
            </a:extLst>
          </p:cNvPr>
          <p:cNvCxnSpPr>
            <a:cxnSpLocks/>
          </p:cNvCxnSpPr>
          <p:nvPr/>
        </p:nvCxnSpPr>
        <p:spPr>
          <a:xfrm flipV="1">
            <a:off x="10938462" y="1654384"/>
            <a:ext cx="0" cy="2496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5" name="Elbow Connector 12294">
            <a:extLst>
              <a:ext uri="{FF2B5EF4-FFF2-40B4-BE49-F238E27FC236}">
                <a16:creationId xmlns:a16="http://schemas.microsoft.com/office/drawing/2014/main" id="{F4E3A11F-CFF5-5602-5DD3-81D65DB32D6C}"/>
              </a:ext>
            </a:extLst>
          </p:cNvPr>
          <p:cNvCxnSpPr>
            <a:cxnSpLocks/>
            <a:stCxn id="61" idx="1"/>
            <a:endCxn id="61" idx="3"/>
          </p:cNvCxnSpPr>
          <p:nvPr/>
        </p:nvCxnSpPr>
        <p:spPr>
          <a:xfrm rot="10800000" flipH="1">
            <a:off x="10141239" y="1543279"/>
            <a:ext cx="1302729" cy="12700"/>
          </a:xfrm>
          <a:prstGeom prst="bentConnector5">
            <a:avLst>
              <a:gd name="adj1" fmla="val -17548"/>
              <a:gd name="adj2" fmla="val -5742520"/>
              <a:gd name="adj3" fmla="val 117548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6" name="TextBox 12295">
            <a:extLst>
              <a:ext uri="{FF2B5EF4-FFF2-40B4-BE49-F238E27FC236}">
                <a16:creationId xmlns:a16="http://schemas.microsoft.com/office/drawing/2014/main" id="{FCFBDF5F-DB84-CEB7-C755-457CE60969B7}"/>
              </a:ext>
            </a:extLst>
          </p:cNvPr>
          <p:cNvSpPr txBox="1"/>
          <p:nvPr/>
        </p:nvSpPr>
        <p:spPr>
          <a:xfrm>
            <a:off x="10340395" y="2278144"/>
            <a:ext cx="904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1000" dirty="0">
                <a:solidFill>
                  <a:schemeClr val="bg1"/>
                </a:solidFill>
              </a:rPr>
              <a:t>Instance Type</a:t>
            </a:r>
          </a:p>
        </p:txBody>
      </p:sp>
      <p:sp>
        <p:nvSpPr>
          <p:cNvPr id="12298" name="TextBox 12297">
            <a:extLst>
              <a:ext uri="{FF2B5EF4-FFF2-40B4-BE49-F238E27FC236}">
                <a16:creationId xmlns:a16="http://schemas.microsoft.com/office/drawing/2014/main" id="{ED8ED58C-3A40-B744-3C12-7033DFB1FE47}"/>
              </a:ext>
            </a:extLst>
          </p:cNvPr>
          <p:cNvSpPr txBox="1"/>
          <p:nvPr/>
        </p:nvSpPr>
        <p:spPr>
          <a:xfrm>
            <a:off x="215365" y="652717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100" i="1" dirty="0">
                <a:solidFill>
                  <a:schemeClr val="bg1">
                    <a:lumMod val="50000"/>
                  </a:schemeClr>
                </a:solidFill>
              </a:rPr>
              <a:t>https://karpenter.sh/v0.20.0/concepts/instance-types/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254181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5BC6E5-7B0A-5A16-1E5D-E682B95C77A1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Karpenter em funcionamento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302E1-F02D-0E33-7A9D-80EDCB84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57" y="1279306"/>
            <a:ext cx="7326086" cy="50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6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583FA-9082-B5B5-7AD7-0354B085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04841" y="6361887"/>
            <a:ext cx="2743200" cy="365125"/>
          </a:xfrm>
        </p:spPr>
        <p:txBody>
          <a:bodyPr/>
          <a:lstStyle/>
          <a:p>
            <a:fld id="{BE0A88F0-556B-4BB7-8AAB-D63AEB65C662}" type="datetime1">
              <a:rPr lang="en-US" smtClean="0"/>
              <a:t>12/26/22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AD8B66-B0CF-B853-52B0-AB2516E0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41" y="1111535"/>
            <a:ext cx="9980159" cy="56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5BC6E5-7B0A-5A16-1E5D-E682B95C77A1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Karpenter em funcionamento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9B902-BCBD-75D6-8BA2-06918FC2C7D1}"/>
              </a:ext>
            </a:extLst>
          </p:cNvPr>
          <p:cNvSpPr txBox="1"/>
          <p:nvPr/>
        </p:nvSpPr>
        <p:spPr>
          <a:xfrm>
            <a:off x="4248041" y="1105998"/>
            <a:ext cx="352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</a:rPr>
              <a:t>Pré-requisito: </a:t>
            </a:r>
            <a:br>
              <a:rPr lang="en-BR" dirty="0">
                <a:solidFill>
                  <a:schemeClr val="bg1"/>
                </a:solidFill>
              </a:rPr>
            </a:br>
            <a:r>
              <a:rPr lang="en-BR" dirty="0">
                <a:solidFill>
                  <a:schemeClr val="bg1"/>
                </a:solidFill>
              </a:rPr>
              <a:t>- Node Group e ou Fargate Profile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3223CD-5DBF-FFF2-8E36-5CDF6D816D0A}"/>
              </a:ext>
            </a:extLst>
          </p:cNvPr>
          <p:cNvSpPr/>
          <p:nvPr/>
        </p:nvSpPr>
        <p:spPr>
          <a:xfrm>
            <a:off x="4248041" y="1105998"/>
            <a:ext cx="3429000" cy="6885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ACAE6-A7C3-2A1D-0315-334D00F06848}"/>
              </a:ext>
            </a:extLst>
          </p:cNvPr>
          <p:cNvSpPr txBox="1"/>
          <p:nvPr/>
        </p:nvSpPr>
        <p:spPr>
          <a:xfrm>
            <a:off x="7720027" y="5530025"/>
            <a:ext cx="2209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</a:rPr>
              <a:t>Pods: </a:t>
            </a:r>
            <a:br>
              <a:rPr lang="en-BR" dirty="0">
                <a:solidFill>
                  <a:schemeClr val="bg1"/>
                </a:solidFill>
              </a:rPr>
            </a:br>
            <a:r>
              <a:rPr lang="en-BR" dirty="0">
                <a:solidFill>
                  <a:schemeClr val="bg1"/>
                </a:solidFill>
              </a:rPr>
              <a:t>- Karpenter Controler</a:t>
            </a:r>
          </a:p>
          <a:p>
            <a:r>
              <a:rPr lang="en-BR" dirty="0">
                <a:solidFill>
                  <a:schemeClr val="bg1"/>
                </a:solidFill>
              </a:rPr>
              <a:t>- Karpenter Webhook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350E8-CA87-AD27-B811-278E302D1EDF}"/>
              </a:ext>
            </a:extLst>
          </p:cNvPr>
          <p:cNvSpPr/>
          <p:nvPr/>
        </p:nvSpPr>
        <p:spPr>
          <a:xfrm>
            <a:off x="7720027" y="5568649"/>
            <a:ext cx="2209884" cy="8847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AF8A05-B69F-CEE9-25FC-77D094114361}"/>
              </a:ext>
            </a:extLst>
          </p:cNvPr>
          <p:cNvCxnSpPr>
            <a:cxnSpLocks/>
          </p:cNvCxnSpPr>
          <p:nvPr/>
        </p:nvCxnSpPr>
        <p:spPr>
          <a:xfrm>
            <a:off x="6868658" y="1794580"/>
            <a:ext cx="808383" cy="17535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119101-BE30-23B9-78CB-B76F7BC38DC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207128" y="4577537"/>
            <a:ext cx="617841" cy="99111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96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5667" y="6356350"/>
            <a:ext cx="2743200" cy="365125"/>
          </a:xfrm>
        </p:spPr>
        <p:txBody>
          <a:bodyPr/>
          <a:lstStyle/>
          <a:p>
            <a:fld id="{81D2C36F-4504-47C0-B82F-A167342A2754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9ECD7-F0C7-9664-8054-25B55ECDF9B5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Provisionando o Karpenter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97A5E-035A-7D22-58ED-70D6D23C3701}"/>
              </a:ext>
            </a:extLst>
          </p:cNvPr>
          <p:cNvSpPr txBox="1"/>
          <p:nvPr/>
        </p:nvSpPr>
        <p:spPr>
          <a:xfrm>
            <a:off x="7113661" y="1356073"/>
            <a:ext cx="1560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600" dirty="0">
                <a:solidFill>
                  <a:schemeClr val="bg1"/>
                </a:solidFill>
              </a:rPr>
              <a:t>Configuração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EF3892-5AFE-5265-F953-7BA9279B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75" y="1925442"/>
            <a:ext cx="3079054" cy="45227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029D20-CEF7-B714-AA27-5101D853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42" y="1925442"/>
            <a:ext cx="3781425" cy="178968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473302-A798-AB42-9C39-DB58BEA12151}"/>
              </a:ext>
            </a:extLst>
          </p:cNvPr>
          <p:cNvSpPr/>
          <p:nvPr/>
        </p:nvSpPr>
        <p:spPr>
          <a:xfrm>
            <a:off x="5176117" y="2358830"/>
            <a:ext cx="733425" cy="1809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784D4-6920-291E-6EE9-2494514896C7}"/>
              </a:ext>
            </a:extLst>
          </p:cNvPr>
          <p:cNvSpPr/>
          <p:nvPr/>
        </p:nvSpPr>
        <p:spPr>
          <a:xfrm>
            <a:off x="5280892" y="5931157"/>
            <a:ext cx="733425" cy="1417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A8AA30-3EF8-7C22-673C-FE7963187748}"/>
              </a:ext>
            </a:extLst>
          </p:cNvPr>
          <p:cNvSpPr/>
          <p:nvPr/>
        </p:nvSpPr>
        <p:spPr>
          <a:xfrm>
            <a:off x="8862292" y="2576886"/>
            <a:ext cx="1047750" cy="2243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45C238-49A4-C8DF-CBA6-80F14064C761}"/>
              </a:ext>
            </a:extLst>
          </p:cNvPr>
          <p:cNvSpPr/>
          <p:nvPr/>
        </p:nvSpPr>
        <p:spPr>
          <a:xfrm>
            <a:off x="4822504" y="2689059"/>
            <a:ext cx="2743200" cy="23835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7CED39-FA62-8588-6A09-E1EDEB704FA8}"/>
              </a:ext>
            </a:extLst>
          </p:cNvPr>
          <p:cNvSpPr/>
          <p:nvPr/>
        </p:nvSpPr>
        <p:spPr>
          <a:xfrm>
            <a:off x="4822504" y="5146509"/>
            <a:ext cx="1191813" cy="6335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3D0C15-1F53-A110-704B-B02F62DFB3E3}"/>
              </a:ext>
            </a:extLst>
          </p:cNvPr>
          <p:cNvSpPr/>
          <p:nvPr/>
        </p:nvSpPr>
        <p:spPr>
          <a:xfrm>
            <a:off x="4812979" y="6092630"/>
            <a:ext cx="1879669" cy="29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588751-C49F-3EB9-3303-49969C771DD5}"/>
              </a:ext>
            </a:extLst>
          </p:cNvPr>
          <p:cNvSpPr/>
          <p:nvPr/>
        </p:nvSpPr>
        <p:spPr>
          <a:xfrm>
            <a:off x="8313794" y="3028184"/>
            <a:ext cx="3340115" cy="612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347583-3855-40B1-6E70-A217CA22927E}"/>
              </a:ext>
            </a:extLst>
          </p:cNvPr>
          <p:cNvCxnSpPr/>
          <p:nvPr/>
        </p:nvCxnSpPr>
        <p:spPr>
          <a:xfrm>
            <a:off x="4327447" y="2178171"/>
            <a:ext cx="0" cy="382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9D776DE-2821-C905-0D41-BBB76D74CC12}"/>
              </a:ext>
            </a:extLst>
          </p:cNvPr>
          <p:cNvSpPr txBox="1"/>
          <p:nvPr/>
        </p:nvSpPr>
        <p:spPr>
          <a:xfrm>
            <a:off x="403699" y="1402239"/>
            <a:ext cx="404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600" dirty="0">
                <a:solidFill>
                  <a:schemeClr val="bg1"/>
                </a:solidFill>
              </a:rPr>
              <a:t>CRD (Custom Resource Definition)</a:t>
            </a:r>
            <a:br>
              <a:rPr lang="en-BR" sz="1600" dirty="0">
                <a:solidFill>
                  <a:schemeClr val="bg1"/>
                </a:solidFill>
              </a:rPr>
            </a:br>
            <a:r>
              <a:rPr lang="en-BR" sz="1600" dirty="0">
                <a:solidFill>
                  <a:schemeClr val="bg1"/>
                </a:solidFill>
              </a:rPr>
              <a:t>Instalação: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ACECDD-6CA4-24A4-E78A-5D7A73DDF53C}"/>
              </a:ext>
            </a:extLst>
          </p:cNvPr>
          <p:cNvSpPr txBox="1"/>
          <p:nvPr/>
        </p:nvSpPr>
        <p:spPr>
          <a:xfrm>
            <a:off x="94572" y="6586603"/>
            <a:ext cx="60974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050" i="1" dirty="0">
                <a:solidFill>
                  <a:schemeClr val="bg1">
                    <a:lumMod val="50000"/>
                  </a:schemeClr>
                </a:solidFill>
              </a:rPr>
              <a:t>https://karpenter.sh/v0.20.0/getting-started/getting-started-with-terraform/#install-karpenter-helm-chart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44D80-ED65-75E0-ACC0-40398204B6C4}"/>
              </a:ext>
            </a:extLst>
          </p:cNvPr>
          <p:cNvSpPr txBox="1"/>
          <p:nvPr/>
        </p:nvSpPr>
        <p:spPr>
          <a:xfrm>
            <a:off x="146724" y="2387440"/>
            <a:ext cx="39532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dirty="0">
                <a:solidFill>
                  <a:schemeClr val="bg1"/>
                </a:solidFill>
              </a:rPr>
              <a:t>Pré-requisitos: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R" dirty="0">
                <a:solidFill>
                  <a:schemeClr val="bg1"/>
                </a:solidFill>
              </a:rPr>
              <a:t>IAM 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R" dirty="0">
                <a:solidFill>
                  <a:schemeClr val="bg1"/>
                </a:solidFill>
              </a:rPr>
              <a:t>Node Group e ou Fargate Profile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R" dirty="0">
                <a:solidFill>
                  <a:schemeClr val="bg1"/>
                </a:solidFill>
              </a:rPr>
              <a:t>Node Termination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dirty="0">
                <a:solidFill>
                  <a:schemeClr val="bg1"/>
                </a:solidFill>
              </a:rPr>
              <a:t>Helm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dirty="0">
                <a:solidFill>
                  <a:schemeClr val="bg1"/>
                </a:solidFill>
              </a:rPr>
              <a:t>Controller / Webhook</a:t>
            </a:r>
          </a:p>
        </p:txBody>
      </p:sp>
    </p:spTree>
    <p:extLst>
      <p:ext uri="{BB962C8B-B14F-4D97-AF65-F5344CB8AC3E}">
        <p14:creationId xmlns:p14="http://schemas.microsoft.com/office/powerpoint/2010/main" val="148607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9ECD7-F0C7-9664-8054-25B55ECDF9B5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Provisionando um Pod com o Karpenter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434B6-989B-3BFD-F49F-5F47AC15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25" y="994545"/>
            <a:ext cx="4158082" cy="5563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0B033-2626-FE8A-36A3-A0BE53AC0963}"/>
              </a:ext>
            </a:extLst>
          </p:cNvPr>
          <p:cNvSpPr/>
          <p:nvPr/>
        </p:nvSpPr>
        <p:spPr>
          <a:xfrm>
            <a:off x="4053382" y="4930925"/>
            <a:ext cx="3424188" cy="156858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4565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9ECD7-F0C7-9664-8054-25B55ECDF9B5}"/>
              </a:ext>
            </a:extLst>
          </p:cNvPr>
          <p:cNvSpPr txBox="1"/>
          <p:nvPr/>
        </p:nvSpPr>
        <p:spPr>
          <a:xfrm>
            <a:off x="4533542" y="2844225"/>
            <a:ext cx="312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&gt; Hands-On_</a:t>
            </a:r>
          </a:p>
        </p:txBody>
      </p:sp>
    </p:spTree>
    <p:extLst>
      <p:ext uri="{BB962C8B-B14F-4D97-AF65-F5344CB8AC3E}">
        <p14:creationId xmlns:p14="http://schemas.microsoft.com/office/powerpoint/2010/main" val="374924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9ECD7-F0C7-9664-8054-25B55ECDF9B5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AWS Node Termination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970B6-634F-34F0-A3DC-DC0055E8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38" y="1776284"/>
            <a:ext cx="7772400" cy="311742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5FE71D-04AC-B56D-7730-B3EDBA87786B}"/>
              </a:ext>
            </a:extLst>
          </p:cNvPr>
          <p:cNvSpPr txBox="1"/>
          <p:nvPr/>
        </p:nvSpPr>
        <p:spPr>
          <a:xfrm>
            <a:off x="74776" y="6528484"/>
            <a:ext cx="60974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050" i="1" dirty="0">
                <a:solidFill>
                  <a:schemeClr val="bg1">
                    <a:lumMod val="50000"/>
                  </a:schemeClr>
                </a:solidFill>
              </a:rPr>
              <a:t>https://github.com/aws/aws-node-termination-handler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6648D-D5CD-B186-C4DB-00008199137A}"/>
              </a:ext>
            </a:extLst>
          </p:cNvPr>
          <p:cNvSpPr txBox="1"/>
          <p:nvPr/>
        </p:nvSpPr>
        <p:spPr>
          <a:xfrm>
            <a:off x="4247260" y="5606041"/>
            <a:ext cx="367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</a:rPr>
              <a:t>Instalação também é feita pelo helm!</a:t>
            </a:r>
          </a:p>
        </p:txBody>
      </p:sp>
    </p:spTree>
    <p:extLst>
      <p:ext uri="{BB962C8B-B14F-4D97-AF65-F5344CB8AC3E}">
        <p14:creationId xmlns:p14="http://schemas.microsoft.com/office/powerpoint/2010/main" val="321956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5BDAD3D2-6B77-38E1-D65B-8ABC5A4ED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1465" b="8178"/>
          <a:stretch/>
        </p:blipFill>
        <p:spPr>
          <a:xfrm>
            <a:off x="20" y="-4069"/>
            <a:ext cx="1219198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BD011FD-E07B-861E-8CB4-D435C3FB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3"/>
            <a:ext cx="12192000" cy="68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E44D35-C129-D4CA-1BED-142BA61DE5ED}"/>
              </a:ext>
            </a:extLst>
          </p:cNvPr>
          <p:cNvSpPr/>
          <p:nvPr/>
        </p:nvSpPr>
        <p:spPr>
          <a:xfrm>
            <a:off x="3426864" y="1452785"/>
            <a:ext cx="5512037" cy="4204531"/>
          </a:xfrm>
          <a:prstGeom prst="rect">
            <a:avLst/>
          </a:prstGeom>
          <a:solidFill>
            <a:schemeClr val="bg1">
              <a:lumMod val="50000"/>
              <a:alpha val="4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1516" sy="101516" algn="ctr" rotWithShape="0">
              <a:prstClr val="black">
                <a:alpha val="1333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 descr="Qr code&#10;&#10;Description automatically generated">
            <a:extLst>
              <a:ext uri="{FF2B5EF4-FFF2-40B4-BE49-F238E27FC236}">
                <a16:creationId xmlns:a16="http://schemas.microsoft.com/office/drawing/2014/main" id="{FA64C646-147E-A506-CDE7-2BDDB66C6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445" y="1710330"/>
            <a:ext cx="1666431" cy="16664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BCA48DC-1A67-7CA4-C1EB-E8AFB1795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263" y="1710330"/>
            <a:ext cx="1666430" cy="16664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E0B18C-4431-007D-B5F5-A60B791EC649}"/>
              </a:ext>
            </a:extLst>
          </p:cNvPr>
          <p:cNvSpPr txBox="1"/>
          <p:nvPr/>
        </p:nvSpPr>
        <p:spPr>
          <a:xfrm>
            <a:off x="3595822" y="3433069"/>
            <a:ext cx="2854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&gt; </a:t>
            </a:r>
            <a:r>
              <a:rPr lang="en-US" sz="3200" dirty="0">
                <a:solidFill>
                  <a:schemeClr val="bg1"/>
                </a:solidFill>
              </a:rPr>
              <a:t>w</a:t>
            </a:r>
            <a:r>
              <a:rPr lang="en-BR" sz="3200" dirty="0">
                <a:solidFill>
                  <a:schemeClr val="bg1"/>
                </a:solidFill>
              </a:rPr>
              <a:t>hoami _</a:t>
            </a:r>
          </a:p>
          <a:p>
            <a:endParaRPr lang="en-BR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0E4DE-5094-A4FE-4247-06880641F23A}"/>
              </a:ext>
            </a:extLst>
          </p:cNvPr>
          <p:cNvSpPr txBox="1"/>
          <p:nvPr/>
        </p:nvSpPr>
        <p:spPr>
          <a:xfrm>
            <a:off x="3537237" y="4216079"/>
            <a:ext cx="5868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Gerson Carneiro</a:t>
            </a:r>
          </a:p>
          <a:p>
            <a:r>
              <a:rPr lang="en-US" sz="3200" dirty="0">
                <a:solidFill>
                  <a:schemeClr val="bg1"/>
                </a:solidFill>
              </a:rPr>
              <a:t>SRE/DevOps no Itaú Unibanco</a:t>
            </a:r>
            <a:endParaRPr lang="en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99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9ECD7-F0C7-9664-8054-25B55ECDF9B5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Workshop Karpenter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D776DE-2821-C905-0D41-BBB76D74CC12}"/>
              </a:ext>
            </a:extLst>
          </p:cNvPr>
          <p:cNvSpPr txBox="1"/>
          <p:nvPr/>
        </p:nvSpPr>
        <p:spPr>
          <a:xfrm>
            <a:off x="403699" y="1402239"/>
            <a:ext cx="404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600" dirty="0">
                <a:solidFill>
                  <a:schemeClr val="bg1"/>
                </a:solidFill>
              </a:rPr>
              <a:t>CRD (Custom Resource Definition)</a:t>
            </a:r>
            <a:br>
              <a:rPr lang="en-BR" sz="1600" dirty="0">
                <a:solidFill>
                  <a:schemeClr val="bg1"/>
                </a:solidFill>
              </a:rPr>
            </a:br>
            <a:r>
              <a:rPr lang="en-BR" sz="1600" dirty="0">
                <a:solidFill>
                  <a:schemeClr val="bg1"/>
                </a:solidFill>
              </a:rPr>
              <a:t>Instalação: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44D80-ED65-75E0-ACC0-40398204B6C4}"/>
              </a:ext>
            </a:extLst>
          </p:cNvPr>
          <p:cNvSpPr txBox="1"/>
          <p:nvPr/>
        </p:nvSpPr>
        <p:spPr>
          <a:xfrm>
            <a:off x="263090" y="2568958"/>
            <a:ext cx="10390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www.eksworkshop.com</a:t>
            </a:r>
            <a:r>
              <a:rPr lang="en-US" dirty="0">
                <a:solidFill>
                  <a:schemeClr val="bg1"/>
                </a:solidFill>
              </a:rPr>
              <a:t>/beginner/085_scaling_karpenter/</a:t>
            </a:r>
            <a:r>
              <a:rPr lang="en-US" dirty="0" err="1">
                <a:solidFill>
                  <a:schemeClr val="bg1"/>
                </a:solidFill>
              </a:rPr>
              <a:t>install_karpenter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BR" dirty="0">
                <a:solidFill>
                  <a:schemeClr val="bg1"/>
                </a:solidFill>
              </a:rPr>
              <a:t>Helm Chart</a:t>
            </a:r>
            <a:endParaRPr lang="en-BR" sz="1800" i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1800" dirty="0">
                <a:solidFill>
                  <a:schemeClr val="bg1"/>
                </a:solidFill>
              </a:rPr>
              <a:t>https://karpenter.sh/v0.20.0/getting-started/getting-started-with-terraform/#install-karpenter-helm-chart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sz="1800" dirty="0">
                <a:solidFill>
                  <a:schemeClr val="bg1"/>
                </a:solidFill>
              </a:rPr>
              <a:t>https://karpenter.sh/v0.20.0/concepts/instance-types/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0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19ECD7-F0C7-9664-8054-25B55ECDF9B5}"/>
              </a:ext>
            </a:extLst>
          </p:cNvPr>
          <p:cNvSpPr txBox="1"/>
          <p:nvPr/>
        </p:nvSpPr>
        <p:spPr>
          <a:xfrm>
            <a:off x="4459477" y="2460760"/>
            <a:ext cx="3273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3200" dirty="0">
                <a:solidFill>
                  <a:schemeClr val="bg1"/>
                </a:solidFill>
              </a:rPr>
              <a:t>Obrigado!</a:t>
            </a:r>
          </a:p>
          <a:p>
            <a:pPr algn="ctr"/>
            <a:endParaRPr lang="en-BR" sz="3200" dirty="0">
              <a:solidFill>
                <a:schemeClr val="bg1"/>
              </a:solidFill>
            </a:endParaRPr>
          </a:p>
          <a:p>
            <a:pPr algn="ctr"/>
            <a:r>
              <a:rPr lang="en-BR" sz="3200" dirty="0">
                <a:solidFill>
                  <a:schemeClr val="bg1"/>
                </a:solidFill>
              </a:rPr>
              <a:t>Perguntas? </a:t>
            </a:r>
          </a:p>
        </p:txBody>
      </p:sp>
    </p:spTree>
    <p:extLst>
      <p:ext uri="{BB962C8B-B14F-4D97-AF65-F5344CB8AC3E}">
        <p14:creationId xmlns:p14="http://schemas.microsoft.com/office/powerpoint/2010/main" val="409385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FA5FD8-29E6-7B8F-350E-213A3288113B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Cronograma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8B9401-613C-20F0-43B2-716BAE318E21}"/>
              </a:ext>
            </a:extLst>
          </p:cNvPr>
          <p:cNvSpPr/>
          <p:nvPr/>
        </p:nvSpPr>
        <p:spPr>
          <a:xfrm>
            <a:off x="692203" y="2533100"/>
            <a:ext cx="1706673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Kubernetes</a:t>
            </a:r>
            <a:br>
              <a:rPr lang="en-BR" dirty="0"/>
            </a:br>
            <a:r>
              <a:rPr lang="en-BR" dirty="0"/>
              <a:t>Foundation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9FE2E1-F874-9ABC-0E46-771D42E8F789}"/>
              </a:ext>
            </a:extLst>
          </p:cNvPr>
          <p:cNvCxnSpPr>
            <a:stCxn id="2" idx="3"/>
          </p:cNvCxnSpPr>
          <p:nvPr/>
        </p:nvCxnSpPr>
        <p:spPr>
          <a:xfrm>
            <a:off x="2398876" y="2897535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1CB6BCA-89FF-DC6E-BFE8-4F574A627E1A}"/>
              </a:ext>
            </a:extLst>
          </p:cNvPr>
          <p:cNvSpPr/>
          <p:nvPr/>
        </p:nvSpPr>
        <p:spPr>
          <a:xfrm>
            <a:off x="2811500" y="2533100"/>
            <a:ext cx="1706673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EKS</a:t>
            </a:r>
          </a:p>
          <a:p>
            <a:pPr algn="ctr"/>
            <a:r>
              <a:rPr lang="en-BR" dirty="0"/>
              <a:t>Foundation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5B02C3-BAAC-1444-3851-BA3A8303D4D5}"/>
              </a:ext>
            </a:extLst>
          </p:cNvPr>
          <p:cNvCxnSpPr>
            <a:stCxn id="5" idx="3"/>
          </p:cNvCxnSpPr>
          <p:nvPr/>
        </p:nvCxnSpPr>
        <p:spPr>
          <a:xfrm>
            <a:off x="4518173" y="2897535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38088C-8899-1EF5-6448-4E41230243CF}"/>
              </a:ext>
            </a:extLst>
          </p:cNvPr>
          <p:cNvSpPr/>
          <p:nvPr/>
        </p:nvSpPr>
        <p:spPr>
          <a:xfrm>
            <a:off x="4929970" y="2533100"/>
            <a:ext cx="211847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EKS </a:t>
            </a:r>
          </a:p>
          <a:p>
            <a:pPr algn="ctr"/>
            <a:r>
              <a:rPr lang="en-BR" dirty="0"/>
              <a:t>Node Group Types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31CC52-ABDB-1BDB-8814-1E3396AB61A0}"/>
              </a:ext>
            </a:extLst>
          </p:cNvPr>
          <p:cNvCxnSpPr/>
          <p:nvPr/>
        </p:nvCxnSpPr>
        <p:spPr>
          <a:xfrm>
            <a:off x="7048440" y="2897535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CF9565-0C69-2136-29DC-65A473CCE137}"/>
              </a:ext>
            </a:extLst>
          </p:cNvPr>
          <p:cNvSpPr/>
          <p:nvPr/>
        </p:nvSpPr>
        <p:spPr>
          <a:xfrm>
            <a:off x="7460237" y="2533100"/>
            <a:ext cx="1706673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Kubernetes</a:t>
            </a:r>
          </a:p>
          <a:p>
            <a:pPr algn="ctr"/>
            <a:r>
              <a:rPr lang="en-BR" dirty="0"/>
              <a:t>Components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9B4A1C-99DD-8283-00A8-B867C3E3FA3A}"/>
              </a:ext>
            </a:extLst>
          </p:cNvPr>
          <p:cNvCxnSpPr/>
          <p:nvPr/>
        </p:nvCxnSpPr>
        <p:spPr>
          <a:xfrm>
            <a:off x="9166910" y="2897535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D6DA79-C1AE-2DAC-4E14-CF97A298B4AC}"/>
              </a:ext>
            </a:extLst>
          </p:cNvPr>
          <p:cNvSpPr/>
          <p:nvPr/>
        </p:nvSpPr>
        <p:spPr>
          <a:xfrm>
            <a:off x="9578707" y="3896554"/>
            <a:ext cx="1706673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Karpenter vs</a:t>
            </a:r>
          </a:p>
          <a:p>
            <a:pPr algn="ctr"/>
            <a:r>
              <a:rPr lang="en-BR" dirty="0"/>
              <a:t>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B296BB-CDD7-D71C-F9D9-C13B9E2C6A45}"/>
              </a:ext>
            </a:extLst>
          </p:cNvPr>
          <p:cNvSpPr/>
          <p:nvPr/>
        </p:nvSpPr>
        <p:spPr>
          <a:xfrm>
            <a:off x="7461064" y="3896557"/>
            <a:ext cx="1706673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Entendendo o</a:t>
            </a:r>
          </a:p>
          <a:p>
            <a:pPr algn="ctr"/>
            <a:r>
              <a:rPr lang="en-BR" dirty="0"/>
              <a:t>Karpenter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8FBC19-FEA4-1CF6-C034-5881831C7707}"/>
              </a:ext>
            </a:extLst>
          </p:cNvPr>
          <p:cNvSpPr/>
          <p:nvPr/>
        </p:nvSpPr>
        <p:spPr>
          <a:xfrm>
            <a:off x="5327722" y="3896556"/>
            <a:ext cx="1706673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Provisionando o</a:t>
            </a:r>
          </a:p>
          <a:p>
            <a:pPr algn="ctr"/>
            <a:r>
              <a:rPr lang="en-BR" dirty="0"/>
              <a:t>Karpenter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CFB9B1-03CB-5106-A3D6-9345450D51E9}"/>
              </a:ext>
            </a:extLst>
          </p:cNvPr>
          <p:cNvCxnSpPr>
            <a:cxnSpLocks/>
          </p:cNvCxnSpPr>
          <p:nvPr/>
        </p:nvCxnSpPr>
        <p:spPr>
          <a:xfrm rot="10800000">
            <a:off x="7047756" y="4260991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F85B5EF-2EB9-3074-10F7-771257F2BE46}"/>
              </a:ext>
            </a:extLst>
          </p:cNvPr>
          <p:cNvSpPr/>
          <p:nvPr/>
        </p:nvSpPr>
        <p:spPr>
          <a:xfrm>
            <a:off x="2755485" y="3896556"/>
            <a:ext cx="2132586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Node Termination Handler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E0F371-1B7F-51C6-CE9A-35E6995D9045}"/>
              </a:ext>
            </a:extLst>
          </p:cNvPr>
          <p:cNvCxnSpPr>
            <a:cxnSpLocks/>
          </p:cNvCxnSpPr>
          <p:nvPr/>
        </p:nvCxnSpPr>
        <p:spPr>
          <a:xfrm rot="10800000">
            <a:off x="4901737" y="4260991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CD14AB-44B0-96CD-F620-803F40A74CA3}"/>
              </a:ext>
            </a:extLst>
          </p:cNvPr>
          <p:cNvCxnSpPr>
            <a:cxnSpLocks/>
          </p:cNvCxnSpPr>
          <p:nvPr/>
        </p:nvCxnSpPr>
        <p:spPr>
          <a:xfrm rot="10800000">
            <a:off x="9166910" y="4260991"/>
            <a:ext cx="41262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66F710-AE69-5CA2-F51B-CF3E11B67464}"/>
              </a:ext>
            </a:extLst>
          </p:cNvPr>
          <p:cNvSpPr/>
          <p:nvPr/>
        </p:nvSpPr>
        <p:spPr>
          <a:xfrm>
            <a:off x="9578707" y="2350095"/>
            <a:ext cx="1706673" cy="91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Qual problema queremos resolver?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8AE9FD-CB79-0630-C661-C7DD854204BB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>
            <a:off x="10432044" y="3261970"/>
            <a:ext cx="0" cy="6345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Mario Kart Tour | Jogos para dispositivos móveis | Jogos | Nintendo">
            <a:extLst>
              <a:ext uri="{FF2B5EF4-FFF2-40B4-BE49-F238E27FC236}">
                <a16:creationId xmlns:a16="http://schemas.microsoft.com/office/drawing/2014/main" id="{C492394C-CDCF-9DB4-27D3-079AA4BC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6770" y="994545"/>
            <a:ext cx="1597371" cy="17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nish Line PNG Transparent Images, Pictures, Photos | PNG Arts">
            <a:extLst>
              <a:ext uri="{FF2B5EF4-FFF2-40B4-BE49-F238E27FC236}">
                <a16:creationId xmlns:a16="http://schemas.microsoft.com/office/drawing/2014/main" id="{85F27B4C-9A7E-44B8-82E3-24F5098E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836" y="4691883"/>
            <a:ext cx="1146252" cy="11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Nintendo Reveals Winning Teams For Nintendo VS UK Cup In Mario Kart 8  Deluxe - My Nintendo News">
            <a:extLst>
              <a:ext uri="{FF2B5EF4-FFF2-40B4-BE49-F238E27FC236}">
                <a16:creationId xmlns:a16="http://schemas.microsoft.com/office/drawing/2014/main" id="{A2BFAC77-95F7-24D4-BEF6-AE7D9ECC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465" y="4625424"/>
            <a:ext cx="1648626" cy="164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anana | Mario Kart Racing Wiki | Fandom">
            <a:extLst>
              <a:ext uri="{FF2B5EF4-FFF2-40B4-BE49-F238E27FC236}">
                <a16:creationId xmlns:a16="http://schemas.microsoft.com/office/drawing/2014/main" id="{D1169A36-5B71-B7A2-CF13-E9B1B90C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2538">
            <a:off x="9823602" y="1435451"/>
            <a:ext cx="977600" cy="92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1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81DDE32-77CF-3A5E-9438-FF39D9F308AE}"/>
              </a:ext>
            </a:extLst>
          </p:cNvPr>
          <p:cNvSpPr/>
          <p:nvPr/>
        </p:nvSpPr>
        <p:spPr>
          <a:xfrm>
            <a:off x="931794" y="1255032"/>
            <a:ext cx="10174357" cy="4973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A5FD8-29E6-7B8F-350E-213A3288113B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Kubernetes Componentes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37D159E-E902-F900-A047-30CAA9918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28" y="1361117"/>
            <a:ext cx="10207488" cy="47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4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A5FD8-29E6-7B8F-350E-213A3288113B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>
                <a:solidFill>
                  <a:schemeClr val="bg1"/>
                </a:solidFill>
              </a:rPr>
              <a:t>EKS Control Plane</a:t>
            </a:r>
            <a:endParaRPr lang="en-BR" sz="3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99299A-B3A6-60B8-EFB7-9434DF67B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63821"/>
            <a:ext cx="7772400" cy="528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A5FD8-29E6-7B8F-350E-213A3288113B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EKS Control Plane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F52E3C-8866-1685-E5C8-47D93D07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515" y="702157"/>
            <a:ext cx="5885320" cy="5576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36337-A289-2DEB-C910-7395646697D3}"/>
              </a:ext>
            </a:extLst>
          </p:cNvPr>
          <p:cNvSpPr txBox="1"/>
          <p:nvPr/>
        </p:nvSpPr>
        <p:spPr>
          <a:xfrm>
            <a:off x="533400" y="1420375"/>
            <a:ext cx="42638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Infraestrutura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alta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disponibilidade</a:t>
            </a:r>
            <a:endParaRPr lang="en-US" sz="1800" dirty="0">
              <a:solidFill>
                <a:srgbClr val="FFFFFF"/>
              </a:solidFill>
              <a:effectLst/>
              <a:latin typeface="AmazonEmber"/>
            </a:endParaRPr>
          </a:p>
          <a:p>
            <a:endParaRPr lang="en-US" dirty="0">
              <a:effectLst/>
            </a:endParaRPr>
          </a:p>
          <a:p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Todos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os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componentes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“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nativos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da AWS”</a:t>
            </a:r>
          </a:p>
          <a:p>
            <a:endParaRPr lang="en-US" dirty="0">
              <a:effectLst/>
            </a:endParaRPr>
          </a:p>
          <a:p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Etcd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é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segregado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para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ajudar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com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operações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/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atualizações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seguras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e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contínuas</a:t>
            </a:r>
            <a:endParaRPr lang="en-US" sz="1800" dirty="0">
              <a:solidFill>
                <a:srgbClr val="FFFFFF"/>
              </a:solidFill>
              <a:effectLst/>
              <a:latin typeface="AmazonEmber"/>
            </a:endParaRPr>
          </a:p>
          <a:p>
            <a:endParaRPr lang="en-US" dirty="0">
              <a:effectLst/>
            </a:endParaRPr>
          </a:p>
          <a:p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Frontend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é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exposto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por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um NLB - que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permite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endpoints privados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em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AmazonEmber"/>
              </a:rPr>
              <a:t>seu</a:t>
            </a:r>
            <a:r>
              <a:rPr lang="en-US" sz="1800" dirty="0">
                <a:solidFill>
                  <a:srgbClr val="FFFFFF"/>
                </a:solidFill>
                <a:effectLst/>
                <a:latin typeface="AmazonEmber"/>
              </a:rPr>
              <a:t> VPC.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757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A5FD8-29E6-7B8F-350E-213A3288113B}"/>
              </a:ext>
            </a:extLst>
          </p:cNvPr>
          <p:cNvSpPr txBox="1"/>
          <p:nvPr/>
        </p:nvSpPr>
        <p:spPr>
          <a:xfrm>
            <a:off x="692203" y="409770"/>
            <a:ext cx="822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EKS Control 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99EAA-C723-AD67-CEC5-150A816C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50" y="1191417"/>
            <a:ext cx="8854299" cy="49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0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A5FD8-29E6-7B8F-350E-213A3288113B}"/>
              </a:ext>
            </a:extLst>
          </p:cNvPr>
          <p:cNvSpPr txBox="1"/>
          <p:nvPr/>
        </p:nvSpPr>
        <p:spPr>
          <a:xfrm>
            <a:off x="692203" y="409770"/>
            <a:ext cx="9818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200" dirty="0">
                <a:solidFill>
                  <a:schemeClr val="bg1"/>
                </a:solidFill>
              </a:rPr>
              <a:t>EKS Diferença entre Self Managed e Managed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AFFE528-BC13-2DB0-4A76-82DF70522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94" y="1036254"/>
            <a:ext cx="8456212" cy="541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C10C63-F67D-DAD5-682F-367610E8A817}"/>
              </a:ext>
            </a:extLst>
          </p:cNvPr>
          <p:cNvCxnSpPr>
            <a:cxnSpLocks/>
          </p:cNvCxnSpPr>
          <p:nvPr/>
        </p:nvCxnSpPr>
        <p:spPr>
          <a:xfrm flipH="1">
            <a:off x="9197009" y="1828800"/>
            <a:ext cx="490330" cy="64935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55617AD-F765-9BE2-8E5F-9526ED8BE29A}"/>
              </a:ext>
            </a:extLst>
          </p:cNvPr>
          <p:cNvSpPr/>
          <p:nvPr/>
        </p:nvSpPr>
        <p:spPr>
          <a:xfrm>
            <a:off x="7712766" y="2623931"/>
            <a:ext cx="1378225" cy="41081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5533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EC6A6-199F-D6D6-7B07-E3FCCE2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A5FD8-29E6-7B8F-350E-213A3288113B}"/>
              </a:ext>
            </a:extLst>
          </p:cNvPr>
          <p:cNvSpPr txBox="1"/>
          <p:nvPr/>
        </p:nvSpPr>
        <p:spPr>
          <a:xfrm>
            <a:off x="692203" y="409770"/>
            <a:ext cx="1050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800" dirty="0">
                <a:solidFill>
                  <a:schemeClr val="bg1"/>
                </a:solidFill>
              </a:rPr>
              <a:t>EKS Diferenças entre Self Managed Workers e Managed Node Groups</a:t>
            </a:r>
          </a:p>
        </p:txBody>
      </p:sp>
      <p:pic>
        <p:nvPicPr>
          <p:cNvPr id="9218" name="Picture 2" descr="Shared Responsibility Model - MNG">
            <a:extLst>
              <a:ext uri="{FF2B5EF4-FFF2-40B4-BE49-F238E27FC236}">
                <a16:creationId xmlns:a16="http://schemas.microsoft.com/office/drawing/2014/main" id="{B4C09749-77F3-38EE-7B29-F32CC33A5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54" y="2015392"/>
            <a:ext cx="11093692" cy="378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81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510</Words>
  <Application>Microsoft Macintosh PowerPoint</Application>
  <PresentationFormat>Widescreen</PresentationFormat>
  <Paragraphs>122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AmazonEmber</vt:lpstr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Gerson Carneiro</dc:creator>
  <cp:lastModifiedBy>Gerson Carneiro</cp:lastModifiedBy>
  <cp:revision>1</cp:revision>
  <dcterms:created xsi:type="dcterms:W3CDTF">2022-12-26T05:27:51Z</dcterms:created>
  <dcterms:modified xsi:type="dcterms:W3CDTF">2022-12-26T18:21:17Z</dcterms:modified>
</cp:coreProperties>
</file>